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2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1061f9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1061f9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125b92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125b92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1061f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1061f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061f9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061f9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1061f9b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1061f9b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1061f9b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1061f9b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125b92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125b92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1061f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1061f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5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058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5815596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023167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11251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40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569758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304776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639929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19270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8262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9571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mtClean="0"/>
              <a:t>‹#›</a:t>
            </a:fld>
            <a:endParaRPr lang="id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436346" y="1112740"/>
            <a:ext cx="6270922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AUGMENTED REALITY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36346" y="2714546"/>
            <a:ext cx="6600749" cy="131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Proposal Final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Andrean Januar Priatmojo</a:t>
            </a:r>
            <a:r>
              <a:rPr lang="en-US" dirty="0"/>
              <a:t>		05111540000029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Fuad Dary Rosyadi</a:t>
            </a:r>
            <a:r>
              <a:rPr lang="en-US" dirty="0"/>
              <a:t>			05111540000089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id" dirty="0"/>
              <a:t>Muhammad Rosyid Abdurrohman</a:t>
            </a:r>
            <a:r>
              <a:rPr lang="en-US" dirty="0"/>
              <a:t>	05111540000144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Latar Belakang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berbicara</a:t>
            </a:r>
            <a:r>
              <a:rPr lang="en-US" dirty="0"/>
              <a:t> dan </a:t>
            </a:r>
            <a:r>
              <a:rPr lang="en-US" dirty="0" err="1"/>
              <a:t>mendengarkan</a:t>
            </a:r>
            <a:r>
              <a:rPr lang="en-US" dirty="0"/>
              <a:t>.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. Orang </a:t>
            </a:r>
            <a:r>
              <a:rPr lang="en-US" dirty="0" err="1"/>
              <a:t>tuli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pendengaran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◦"/>
            </a:pPr>
            <a:endParaRPr lang="en-US" dirty="0"/>
          </a:p>
        </p:txBody>
      </p:sp>
      <p:pic>
        <p:nvPicPr>
          <p:cNvPr id="1030" name="Picture 6" descr="Image result for deaf">
            <a:extLst>
              <a:ext uri="{FF2B5EF4-FFF2-40B4-BE49-F238E27FC236}">
                <a16:creationId xmlns:a16="http://schemas.microsoft.com/office/drawing/2014/main" id="{D02E46C7-5BD3-4BEA-8F03-474DBF17F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0" r="3451"/>
          <a:stretch/>
        </p:blipFill>
        <p:spPr bwMode="auto">
          <a:xfrm>
            <a:off x="20" y="10"/>
            <a:ext cx="3280138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deaf">
            <a:extLst>
              <a:ext uri="{FF2B5EF4-FFF2-40B4-BE49-F238E27FC236}">
                <a16:creationId xmlns:a16="http://schemas.microsoft.com/office/drawing/2014/main" id="{CA23DFF2-79AB-4F59-8712-78B949A96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2" r="3449"/>
          <a:stretch/>
        </p:blipFill>
        <p:spPr bwMode="auto">
          <a:xfrm>
            <a:off x="20" y="10"/>
            <a:ext cx="3280138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dan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? 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Char char="◦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Sight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Penerjemah Bahasa Lisan menjadi tulisan berbasis Augmented Reality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Deskripsi Aplikasi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	Aplikasi yang didesain untuk memudahkan penderita Tuna Rungu atau Lemah Pendengaran untuk dapat mengerti bahasa lisan (suara) dengan cara mentranslasikannya menjadi tulisan secara realtime. Sehingga </a:t>
            </a:r>
            <a:r>
              <a:rPr lang="en-US" dirty="0"/>
              <a:t>orang </a:t>
            </a:r>
            <a:r>
              <a:rPr lang="en-US"/>
              <a:t>yang tidak dapat mendengar dapat melihat tulisan dari apa yang dikatakan oleh lawan bicara.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EE4C1-3354-48D3-817D-831ABD42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Cara Kerja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marker.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yang </a:t>
            </a:r>
            <a:r>
              <a:rPr lang="en-US" dirty="0" err="1"/>
              <a:t>tertangkap</a:t>
            </a:r>
            <a:r>
              <a:rPr lang="en-US" dirty="0"/>
              <a:t> oleh </a:t>
            </a:r>
            <a:r>
              <a:rPr lang="en-US" dirty="0" err="1"/>
              <a:t>mikrofon</a:t>
            </a:r>
            <a:r>
              <a:rPr lang="en-US" dirty="0"/>
              <a:t> pada handphone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ditranslasikan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handphone.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99B03-50B3-4085-AFC2-F3BA7F63C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Fitur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Mentranslasikan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tulisan</a:t>
            </a:r>
            <a:endParaRPr lang="en-US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10600-691E-4E66-9983-D379209C2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Manfaat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345106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/>
              <a:t>Aplikasi ini berguna untuk orang dengan keterbatasan pendengaran. Orang dengan keterbatasan pendengaran dapat menggunakan alat ini agar mengerti apa yang dibicarakan secara langsung.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F550E-5F59-40CB-B59E-72E5B363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2" r="2" b="2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1980710" y="1389466"/>
            <a:ext cx="5182580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132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</TotalTime>
  <Words>63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AUGMENTED REALITY</vt:lpstr>
      <vt:lpstr>Latar Belakang</vt:lpstr>
      <vt:lpstr>PowerPoint Presentation</vt:lpstr>
      <vt:lpstr>In Sight</vt:lpstr>
      <vt:lpstr>Deskripsi Aplikasi</vt:lpstr>
      <vt:lpstr>Cara Kerja</vt:lpstr>
      <vt:lpstr>Fitur</vt:lpstr>
      <vt:lpstr>Manfaat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 </dc:creator>
  <cp:lastModifiedBy> </cp:lastModifiedBy>
  <cp:revision>1</cp:revision>
  <dcterms:created xsi:type="dcterms:W3CDTF">2018-10-03T14:59:44Z</dcterms:created>
  <dcterms:modified xsi:type="dcterms:W3CDTF">2018-10-03T15:06:44Z</dcterms:modified>
</cp:coreProperties>
</file>