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1061f9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1061f9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125b92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125b92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1061f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1061f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1061f9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1061f9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1061f9b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1061f9b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1061f9b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1061f9b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125b9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125b92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1061f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1061f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85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058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5815596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023167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1125156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40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569758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304776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6399299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92708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8262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9571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1436346" y="1112740"/>
            <a:ext cx="6270922" cy="1573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AUGMENTED REALITY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36346" y="2714546"/>
            <a:ext cx="6600749" cy="1316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Proposal Final Project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id" dirty="0"/>
              <a:t>Andrean Januar Priatmojo</a:t>
            </a:r>
            <a:r>
              <a:rPr lang="en-US" dirty="0"/>
              <a:t>		05111540000029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id" dirty="0"/>
              <a:t>Fuad Dary Rosyadi</a:t>
            </a:r>
            <a:r>
              <a:rPr lang="en-US" dirty="0"/>
              <a:t>			05111540000089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id" dirty="0"/>
              <a:t>Muhammad Rosyid Abdurrohman</a:t>
            </a:r>
            <a:r>
              <a:rPr lang="en-US" dirty="0"/>
              <a:t>	05111540000144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825618" y="514350"/>
            <a:ext cx="4632582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Latar Belakang</a:t>
            </a:r>
          </a:p>
        </p:txBody>
      </p:sp>
      <p:pic>
        <p:nvPicPr>
          <p:cNvPr id="5" name="Picture 6" descr="Image result for deaf">
            <a:extLst>
              <a:ext uri="{FF2B5EF4-FFF2-40B4-BE49-F238E27FC236}">
                <a16:creationId xmlns:a16="http://schemas.microsoft.com/office/drawing/2014/main" id="{EA70E414-3E33-473E-A923-AEBCD203A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0" r="3451"/>
          <a:stretch/>
        </p:blipFill>
        <p:spPr bwMode="auto">
          <a:xfrm>
            <a:off x="20" y="10"/>
            <a:ext cx="3280138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0158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825618" y="1714500"/>
            <a:ext cx="4632582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/>
              <a:t>Dalam</a:t>
            </a:r>
            <a:r>
              <a:rPr lang="en-US" dirty="0"/>
              <a:t> </a:t>
            </a:r>
            <a:r>
              <a:rPr lang="en-US"/>
              <a:t>kehidupan</a:t>
            </a:r>
            <a:r>
              <a:rPr lang="en-US" dirty="0"/>
              <a:t> </a:t>
            </a:r>
            <a:r>
              <a:rPr lang="en-US"/>
              <a:t>sehari-hari</a:t>
            </a:r>
            <a:r>
              <a:rPr lang="en-US" dirty="0"/>
              <a:t> </a:t>
            </a:r>
            <a:r>
              <a:rPr lang="en-US"/>
              <a:t>kita</a:t>
            </a:r>
            <a:r>
              <a:rPr lang="en-US" dirty="0"/>
              <a:t> </a:t>
            </a:r>
            <a:r>
              <a:rPr lang="en-US"/>
              <a:t>berkomunikasi</a:t>
            </a:r>
            <a:r>
              <a:rPr lang="en-US" dirty="0"/>
              <a:t> </a:t>
            </a:r>
            <a:r>
              <a:rPr lang="en-US"/>
              <a:t>dengan</a:t>
            </a:r>
            <a:r>
              <a:rPr lang="en-US" dirty="0"/>
              <a:t> </a:t>
            </a:r>
            <a:r>
              <a:rPr lang="en-US"/>
              <a:t>cara</a:t>
            </a:r>
            <a:r>
              <a:rPr lang="en-US" dirty="0"/>
              <a:t> </a:t>
            </a:r>
            <a:r>
              <a:rPr lang="en-US"/>
              <a:t>berbicara</a:t>
            </a:r>
            <a:r>
              <a:rPr lang="en-US" dirty="0"/>
              <a:t> dan </a:t>
            </a:r>
            <a:r>
              <a:rPr lang="en-US"/>
              <a:t>mendengarkan</a:t>
            </a:r>
            <a:r>
              <a:rPr lang="en-US" dirty="0"/>
              <a:t>. </a:t>
            </a:r>
            <a:r>
              <a:rPr lang="en-US"/>
              <a:t>Meski</a:t>
            </a:r>
            <a:r>
              <a:rPr lang="en-US" dirty="0"/>
              <a:t> </a:t>
            </a:r>
            <a:r>
              <a:rPr lang="en-US"/>
              <a:t>demikian</a:t>
            </a:r>
            <a:r>
              <a:rPr lang="en-US" dirty="0"/>
              <a:t>, </a:t>
            </a:r>
            <a:r>
              <a:rPr lang="en-US"/>
              <a:t>bukan</a:t>
            </a:r>
            <a:r>
              <a:rPr lang="en-US" dirty="0"/>
              <a:t> </a:t>
            </a:r>
            <a:r>
              <a:rPr lang="en-US"/>
              <a:t>berarti</a:t>
            </a:r>
            <a:r>
              <a:rPr lang="en-US" dirty="0"/>
              <a:t> </a:t>
            </a:r>
            <a:r>
              <a:rPr lang="en-US"/>
              <a:t>tidak</a:t>
            </a:r>
            <a:r>
              <a:rPr lang="en-US" dirty="0"/>
              <a:t> </a:t>
            </a:r>
            <a:r>
              <a:rPr lang="en-US"/>
              <a:t>ada</a:t>
            </a:r>
            <a:r>
              <a:rPr lang="en-US" dirty="0"/>
              <a:t> </a:t>
            </a:r>
            <a:r>
              <a:rPr lang="en-US"/>
              <a:t>cara</a:t>
            </a:r>
            <a:r>
              <a:rPr lang="en-US" dirty="0"/>
              <a:t> lain </a:t>
            </a:r>
            <a:r>
              <a:rPr lang="en-US"/>
              <a:t>dalam</a:t>
            </a:r>
            <a:r>
              <a:rPr lang="en-US" dirty="0"/>
              <a:t> </a:t>
            </a:r>
            <a:r>
              <a:rPr lang="en-US"/>
              <a:t>berkomunikasi</a:t>
            </a:r>
            <a:r>
              <a:rPr lang="en-US" dirty="0"/>
              <a:t>. Orang </a:t>
            </a:r>
            <a:r>
              <a:rPr lang="en-US"/>
              <a:t>tuli</a:t>
            </a:r>
            <a:r>
              <a:rPr lang="en-US" dirty="0"/>
              <a:t> </a:t>
            </a:r>
            <a:r>
              <a:rPr lang="en-US"/>
              <a:t>maupun</a:t>
            </a:r>
            <a:r>
              <a:rPr lang="en-US" dirty="0"/>
              <a:t> orang </a:t>
            </a:r>
            <a:r>
              <a:rPr lang="en-US"/>
              <a:t>dengan</a:t>
            </a:r>
            <a:r>
              <a:rPr lang="en-US" dirty="0"/>
              <a:t> </a:t>
            </a:r>
            <a:r>
              <a:rPr lang="en-US"/>
              <a:t>pendengaran</a:t>
            </a:r>
            <a:r>
              <a:rPr lang="en-US" dirty="0"/>
              <a:t> </a:t>
            </a:r>
            <a:r>
              <a:rPr lang="en-US"/>
              <a:t>lemah</a:t>
            </a:r>
            <a:r>
              <a:rPr lang="en-US" dirty="0"/>
              <a:t> </a:t>
            </a:r>
            <a:r>
              <a:rPr lang="en-US"/>
              <a:t>berkomunikasi</a:t>
            </a:r>
            <a:r>
              <a:rPr lang="en-US" dirty="0"/>
              <a:t> </a:t>
            </a:r>
            <a:r>
              <a:rPr lang="en-US"/>
              <a:t>melalui</a:t>
            </a:r>
            <a:r>
              <a:rPr lang="en-US" dirty="0"/>
              <a:t> </a:t>
            </a:r>
            <a:r>
              <a:rPr lang="en-US"/>
              <a:t>cara</a:t>
            </a:r>
            <a:r>
              <a:rPr lang="en-US" dirty="0"/>
              <a:t> yang </a:t>
            </a:r>
            <a:r>
              <a:rPr lang="en-US"/>
              <a:t>berbeda</a:t>
            </a:r>
            <a:r>
              <a:rPr lang="en-US" dirty="0"/>
              <a:t>. 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Char char="◦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Image result for deaf">
            <a:extLst>
              <a:ext uri="{FF2B5EF4-FFF2-40B4-BE49-F238E27FC236}">
                <a16:creationId xmlns:a16="http://schemas.microsoft.com/office/drawing/2014/main" id="{8ED8BC70-583B-48B5-A235-AF6CC2F42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2" r="3449"/>
          <a:stretch/>
        </p:blipFill>
        <p:spPr bwMode="auto">
          <a:xfrm>
            <a:off x="20" y="10"/>
            <a:ext cx="3280138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0158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825618" y="1714500"/>
            <a:ext cx="4632582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/>
              <a:t>Sebagian</a:t>
            </a:r>
            <a:r>
              <a:rPr lang="en-US" dirty="0"/>
              <a:t> </a:t>
            </a:r>
            <a:r>
              <a:rPr lang="en-US"/>
              <a:t>dari</a:t>
            </a:r>
            <a:r>
              <a:rPr lang="en-US" dirty="0"/>
              <a:t> </a:t>
            </a:r>
            <a:r>
              <a:rPr lang="en-US"/>
              <a:t>mereka</a:t>
            </a:r>
            <a:r>
              <a:rPr lang="en-US" dirty="0"/>
              <a:t> </a:t>
            </a:r>
            <a:r>
              <a:rPr lang="en-US"/>
              <a:t>menggunakan</a:t>
            </a:r>
            <a:r>
              <a:rPr lang="en-US" dirty="0"/>
              <a:t> </a:t>
            </a:r>
            <a:r>
              <a:rPr lang="en-US"/>
              <a:t>bahasa</a:t>
            </a:r>
            <a:r>
              <a:rPr lang="en-US" dirty="0"/>
              <a:t> </a:t>
            </a:r>
            <a:r>
              <a:rPr lang="en-US"/>
              <a:t>isyarat</a:t>
            </a:r>
            <a:r>
              <a:rPr lang="en-US" dirty="0"/>
              <a:t> </a:t>
            </a:r>
            <a:r>
              <a:rPr lang="en-US"/>
              <a:t>untuk</a:t>
            </a:r>
            <a:r>
              <a:rPr lang="en-US" dirty="0"/>
              <a:t> </a:t>
            </a:r>
            <a:r>
              <a:rPr lang="en-US"/>
              <a:t>menyampaikan</a:t>
            </a:r>
            <a:r>
              <a:rPr lang="en-US" dirty="0"/>
              <a:t> dan </a:t>
            </a:r>
            <a:r>
              <a:rPr lang="en-US"/>
              <a:t>menerima</a:t>
            </a:r>
            <a:r>
              <a:rPr lang="en-US" dirty="0"/>
              <a:t> </a:t>
            </a:r>
            <a:r>
              <a:rPr lang="en-US"/>
              <a:t>pesan</a:t>
            </a:r>
            <a:r>
              <a:rPr lang="en-US" dirty="0"/>
              <a:t>. </a:t>
            </a:r>
            <a:r>
              <a:rPr lang="en-US"/>
              <a:t>Namun</a:t>
            </a:r>
            <a:r>
              <a:rPr lang="en-US" dirty="0"/>
              <a:t> </a:t>
            </a:r>
            <a:r>
              <a:rPr lang="en-US"/>
              <a:t>jika</a:t>
            </a:r>
            <a:r>
              <a:rPr lang="en-US" dirty="0"/>
              <a:t> Anda </a:t>
            </a:r>
            <a:r>
              <a:rPr lang="en-US"/>
              <a:t>tidak</a:t>
            </a:r>
            <a:r>
              <a:rPr lang="en-US" dirty="0"/>
              <a:t> </a:t>
            </a:r>
            <a:r>
              <a:rPr lang="en-US"/>
              <a:t>menguasai</a:t>
            </a:r>
            <a:r>
              <a:rPr lang="en-US" dirty="0"/>
              <a:t> </a:t>
            </a:r>
            <a:r>
              <a:rPr lang="en-US"/>
              <a:t>bahasa</a:t>
            </a:r>
            <a:r>
              <a:rPr lang="en-US" dirty="0"/>
              <a:t> </a:t>
            </a:r>
            <a:r>
              <a:rPr lang="en-US"/>
              <a:t>isyarat</a:t>
            </a:r>
            <a:r>
              <a:rPr lang="en-US" dirty="0"/>
              <a:t>, </a:t>
            </a:r>
            <a:r>
              <a:rPr lang="en-US"/>
              <a:t>bagaimana</a:t>
            </a:r>
            <a:r>
              <a:rPr lang="en-US" dirty="0"/>
              <a:t> </a:t>
            </a:r>
            <a:r>
              <a:rPr lang="en-US"/>
              <a:t>caranya</a:t>
            </a:r>
            <a:r>
              <a:rPr lang="en-US" dirty="0"/>
              <a:t> </a:t>
            </a:r>
            <a:r>
              <a:rPr lang="en-US"/>
              <a:t>untuk</a:t>
            </a:r>
            <a:r>
              <a:rPr lang="en-US" dirty="0"/>
              <a:t> </a:t>
            </a:r>
            <a:r>
              <a:rPr lang="en-US"/>
              <a:t>berkomunikasi</a:t>
            </a:r>
            <a:r>
              <a:rPr lang="en-US" dirty="0"/>
              <a:t> </a:t>
            </a:r>
            <a:r>
              <a:rPr lang="en-US"/>
              <a:t>dengan</a:t>
            </a:r>
            <a:r>
              <a:rPr lang="en-US" dirty="0"/>
              <a:t> </a:t>
            </a:r>
            <a:r>
              <a:rPr lang="en-US"/>
              <a:t>mereka</a:t>
            </a:r>
            <a:r>
              <a:rPr lang="en-US" dirty="0"/>
              <a:t>? 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Char char="◦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Sight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Penerjemah Bahasa Lisan menjadi tulisan berbasis Augmented Reality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Deskripsi Aplikasi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/>
              <a:t>	Aplikasi yang didesain untuk memudahkan penderita Tuna Rungu atau Lemah Pendengaran untuk dapat mengerti bahasa lisan (suara) dengan cara mentranslasikannya menjadi tulisan secara realtime. Sehingga </a:t>
            </a:r>
            <a:r>
              <a:rPr lang="en-US" dirty="0"/>
              <a:t>orang </a:t>
            </a:r>
            <a:r>
              <a:rPr lang="en-US"/>
              <a:t>yang tidak dapat mendengar dapat melihat tulisan dari apa yang dikatakan oleh lawan bicara.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D0390-3B2E-43EC-8700-81C863176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2" r="2" b="2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Cara Kerja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/>
              <a:t>Aplikasi</a:t>
            </a:r>
            <a:r>
              <a:rPr lang="en-US" dirty="0"/>
              <a:t> </a:t>
            </a:r>
            <a:r>
              <a:rPr lang="en-US"/>
              <a:t>ini</a:t>
            </a:r>
            <a:r>
              <a:rPr lang="en-US" dirty="0"/>
              <a:t> </a:t>
            </a:r>
            <a:r>
              <a:rPr lang="en-US"/>
              <a:t>tidak</a:t>
            </a:r>
            <a:r>
              <a:rPr lang="en-US" dirty="0"/>
              <a:t> </a:t>
            </a:r>
            <a:r>
              <a:rPr lang="en-US"/>
              <a:t>membutuhkan</a:t>
            </a:r>
            <a:r>
              <a:rPr lang="en-US" dirty="0"/>
              <a:t> marker. </a:t>
            </a:r>
            <a:r>
              <a:rPr lang="en-US"/>
              <a:t>Setiap</a:t>
            </a:r>
            <a:r>
              <a:rPr lang="en-US" dirty="0"/>
              <a:t> </a:t>
            </a:r>
            <a:r>
              <a:rPr lang="en-US"/>
              <a:t>suara</a:t>
            </a:r>
            <a:r>
              <a:rPr lang="en-US" dirty="0"/>
              <a:t> yang </a:t>
            </a:r>
            <a:r>
              <a:rPr lang="en-US"/>
              <a:t>tertangkap</a:t>
            </a:r>
            <a:r>
              <a:rPr lang="en-US" dirty="0"/>
              <a:t> oleh </a:t>
            </a:r>
            <a:r>
              <a:rPr lang="en-US"/>
              <a:t>mikrofon</a:t>
            </a:r>
            <a:r>
              <a:rPr lang="en-US" dirty="0"/>
              <a:t> pada handphone </a:t>
            </a:r>
            <a:r>
              <a:rPr lang="en-US"/>
              <a:t>akan</a:t>
            </a:r>
            <a:r>
              <a:rPr lang="en-US" dirty="0"/>
              <a:t> </a:t>
            </a:r>
            <a:r>
              <a:rPr lang="en-US"/>
              <a:t>ditranslasikan</a:t>
            </a:r>
            <a:r>
              <a:rPr lang="en-US" dirty="0"/>
              <a:t> dan </a:t>
            </a:r>
            <a:r>
              <a:rPr lang="en-US"/>
              <a:t>akan</a:t>
            </a:r>
            <a:r>
              <a:rPr lang="en-US" dirty="0"/>
              <a:t> </a:t>
            </a:r>
            <a:r>
              <a:rPr lang="en-US"/>
              <a:t>ditampilkan</a:t>
            </a:r>
            <a:r>
              <a:rPr lang="en-US" dirty="0"/>
              <a:t> </a:t>
            </a:r>
            <a:r>
              <a:rPr lang="en-US"/>
              <a:t>langsung</a:t>
            </a:r>
            <a:r>
              <a:rPr lang="en-US" dirty="0"/>
              <a:t> pada </a:t>
            </a:r>
            <a:r>
              <a:rPr lang="en-US"/>
              <a:t>bagian</a:t>
            </a:r>
            <a:r>
              <a:rPr lang="en-US" dirty="0"/>
              <a:t> </a:t>
            </a:r>
            <a:r>
              <a:rPr lang="en-US"/>
              <a:t>bawah</a:t>
            </a:r>
            <a:r>
              <a:rPr lang="en-US" dirty="0"/>
              <a:t> </a:t>
            </a:r>
            <a:r>
              <a:rPr lang="en-US"/>
              <a:t>layar</a:t>
            </a:r>
            <a:r>
              <a:rPr lang="en-US" dirty="0"/>
              <a:t> handphone.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93D70-5051-4DA9-927C-8B2899EC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2" r="2" b="2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Fitur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•"/>
            </a:pPr>
            <a:r>
              <a:rPr lang="en-US"/>
              <a:t>Mentranslasikan</a:t>
            </a:r>
            <a:r>
              <a:rPr lang="en-US" dirty="0"/>
              <a:t> </a:t>
            </a:r>
            <a:r>
              <a:rPr lang="en-US"/>
              <a:t>bahasa</a:t>
            </a:r>
            <a:r>
              <a:rPr lang="en-US" dirty="0"/>
              <a:t> </a:t>
            </a:r>
            <a:r>
              <a:rPr lang="en-US"/>
              <a:t>lisan</a:t>
            </a:r>
            <a:r>
              <a:rPr lang="en-US" dirty="0"/>
              <a:t> </a:t>
            </a:r>
            <a:r>
              <a:rPr lang="en-US"/>
              <a:t>ke</a:t>
            </a:r>
            <a:r>
              <a:rPr lang="en-US" dirty="0"/>
              <a:t> </a:t>
            </a:r>
            <a:r>
              <a:rPr lang="en-US"/>
              <a:t>tulisan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•"/>
            </a:pPr>
            <a:r>
              <a:rPr lang="en-US"/>
              <a:t>Menampilkan</a:t>
            </a:r>
            <a:r>
              <a:rPr lang="en-US" dirty="0"/>
              <a:t> </a:t>
            </a:r>
            <a:r>
              <a:rPr lang="en-US"/>
              <a:t>secara</a:t>
            </a:r>
            <a:r>
              <a:rPr lang="en-US" dirty="0"/>
              <a:t> </a:t>
            </a:r>
            <a:r>
              <a:rPr lang="en-US"/>
              <a:t>realtime</a:t>
            </a:r>
            <a:r>
              <a:rPr lang="en-US" dirty="0"/>
              <a:t> </a:t>
            </a:r>
            <a:r>
              <a:rPr lang="en-US"/>
              <a:t>kepada</a:t>
            </a:r>
            <a:r>
              <a:rPr lang="en-US" dirty="0"/>
              <a:t> </a:t>
            </a:r>
            <a:r>
              <a:rPr lang="en-US"/>
              <a:t>pengguna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846D2-42C1-4D1C-9FD2-D19767692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2" r="2" b="2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Manfaat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/>
              <a:t>Aplikasi ini berguna untuk orang dengan keterbatasan pendengaran. Orang dengan keterbatasan pendengaran dapat menggunakan alat ini agar mengerti apa yang dibicarakan secara langsung.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88CB1-D6B7-4145-8663-5383D637C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2" r="2" b="2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1980710" y="1389466"/>
            <a:ext cx="5182580" cy="1573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132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</TotalTime>
  <Words>63</Words>
  <Application>Microsoft Office PowerPoint</Application>
  <PresentationFormat>On-screen Show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AUGMENTED REALITY</vt:lpstr>
      <vt:lpstr>Latar Belakang</vt:lpstr>
      <vt:lpstr>PowerPoint Presentation</vt:lpstr>
      <vt:lpstr>In Sight</vt:lpstr>
      <vt:lpstr>Deskripsi Aplikasi</vt:lpstr>
      <vt:lpstr>Cara Kerja</vt:lpstr>
      <vt:lpstr>Fitur</vt:lpstr>
      <vt:lpstr>Manfaat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 </dc:creator>
  <cp:lastModifiedBy> </cp:lastModifiedBy>
  <cp:revision>3</cp:revision>
  <dcterms:created xsi:type="dcterms:W3CDTF">2018-10-03T14:59:44Z</dcterms:created>
  <dcterms:modified xsi:type="dcterms:W3CDTF">2018-10-03T15:10:46Z</dcterms:modified>
</cp:coreProperties>
</file>