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31061f9b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31061f9b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3125b92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3125b92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31061f9b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31061f9b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31061f9b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31061f9b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31061f9b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31061f9b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31061f9b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31061f9b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3125b92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3125b92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3125b92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3125b92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AUG</a:t>
            </a:r>
            <a:r>
              <a:rPr lang="id"/>
              <a:t>MENTED REALITY</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Proposal Final Project</a:t>
            </a:r>
            <a:endParaRPr/>
          </a:p>
          <a:p>
            <a:pPr indent="-342900" lvl="0" marL="457200" rtl="0" algn="l">
              <a:spcBef>
                <a:spcPts val="0"/>
              </a:spcBef>
              <a:spcAft>
                <a:spcPts val="0"/>
              </a:spcAft>
              <a:buSzPts val="1800"/>
              <a:buChar char="-"/>
            </a:pPr>
            <a:r>
              <a:rPr lang="id"/>
              <a:t>Andrean Januar Priatmojo</a:t>
            </a:r>
            <a:endParaRPr/>
          </a:p>
          <a:p>
            <a:pPr indent="-342900" lvl="0" marL="457200" rtl="0" algn="l">
              <a:spcBef>
                <a:spcPts val="0"/>
              </a:spcBef>
              <a:spcAft>
                <a:spcPts val="0"/>
              </a:spcAft>
              <a:buSzPts val="1800"/>
              <a:buChar char="-"/>
            </a:pPr>
            <a:r>
              <a:rPr lang="id"/>
              <a:t>Fuad Dary Rosyadi</a:t>
            </a:r>
            <a:endParaRPr/>
          </a:p>
          <a:p>
            <a:pPr indent="-342900" lvl="0" marL="457200" rtl="0" algn="l">
              <a:spcBef>
                <a:spcPts val="0"/>
              </a:spcBef>
              <a:spcAft>
                <a:spcPts val="0"/>
              </a:spcAft>
              <a:buSzPts val="1800"/>
              <a:buChar char="-"/>
            </a:pPr>
            <a:r>
              <a:rPr lang="id"/>
              <a:t>Muhammad Abdurrasyid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Latar Belakang</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id">
                <a:solidFill>
                  <a:schemeClr val="dk2"/>
                </a:solidFill>
                <a:highlight>
                  <a:srgbClr val="FFFFFF"/>
                </a:highlight>
              </a:rPr>
              <a:t>Dalam kehidupan sehari-hari kita berkomunikasi dengan cara berbicara dan mendengarkan. Meski demikian, bukan berarti tidak ada cara lain dalam berkomunikasi. Orang tuli maupun orang dengan pendengaran lemah berkomunikasi melalui cara yang berbeda. </a:t>
            </a:r>
            <a:endParaRPr/>
          </a:p>
        </p:txBody>
      </p:sp>
      <p:pic>
        <p:nvPicPr>
          <p:cNvPr id="75" name="Google Shape;75;p14"/>
          <p:cNvPicPr preferRelativeResize="0"/>
          <p:nvPr/>
        </p:nvPicPr>
        <p:blipFill>
          <a:blip r:embed="rId3">
            <a:alphaModFix/>
          </a:blip>
          <a:stretch>
            <a:fillRect/>
          </a:stretch>
        </p:blipFill>
        <p:spPr>
          <a:xfrm>
            <a:off x="6322225" y="2962625"/>
            <a:ext cx="2371775" cy="2014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id">
                <a:solidFill>
                  <a:schemeClr val="dk2"/>
                </a:solidFill>
                <a:highlight>
                  <a:schemeClr val="lt1"/>
                </a:highlight>
              </a:rPr>
              <a:t>Sebagian dari mereka menggunakan bahasa isyarat untuk menyampaikan dan menerima pesan. Namun jika Anda tidak menguasai bahasa isyarat, bagaimana caranya untuk berkomunikasi dengan mereka? </a:t>
            </a:r>
            <a:endParaRPr/>
          </a:p>
        </p:txBody>
      </p:sp>
      <p:pic>
        <p:nvPicPr>
          <p:cNvPr id="82" name="Google Shape;82;p15"/>
          <p:cNvPicPr preferRelativeResize="0"/>
          <p:nvPr/>
        </p:nvPicPr>
        <p:blipFill>
          <a:blip r:embed="rId3">
            <a:alphaModFix/>
          </a:blip>
          <a:stretch>
            <a:fillRect/>
          </a:stretch>
        </p:blipFill>
        <p:spPr>
          <a:xfrm>
            <a:off x="5464975" y="2943575"/>
            <a:ext cx="3229025" cy="206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In Sight</a:t>
            </a:r>
            <a:endParaRPr/>
          </a:p>
        </p:txBody>
      </p:sp>
      <p:sp>
        <p:nvSpPr>
          <p:cNvPr id="88" name="Google Shape;88;p16"/>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Aplikasi Penerjemah Bahasa Lisan menjadi tulisan berbasis Augmented Reality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Deskripsi Aplikasi</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id"/>
              <a:t>Aplikasi yang didesain untuk memudahkan penderita Tuna Rungu atau Lemah Pendengaran untuk dapat mengerti bahasa lisan (suara) dengan cara mentranslasikannya menjadi tulisan secara realtime. Sehingga orang yang tidak dapat mendengar dapat melihat tulisan dari apa yang dikatakan oleh lawan bicara.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Cara Kerja</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id"/>
              <a:t>Aplikasi ini tidak membutuh</a:t>
            </a:r>
            <a:r>
              <a:rPr lang="id"/>
              <a:t>k</a:t>
            </a:r>
            <a:r>
              <a:rPr lang="id"/>
              <a:t>an marker. Setiap suara yang tertangkap oleh mikrofon pada handphone akan ditranslasikan dan akan ditampilkan langsung pada bagian bawah layar handphone.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Fitur</a:t>
            </a:r>
            <a:endParaRPr/>
          </a:p>
        </p:txBody>
      </p:sp>
      <p:sp>
        <p:nvSpPr>
          <p:cNvPr id="106" name="Google Shape;106;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d"/>
              <a:t>Mentranslasikan bahasa lisan ke tulisan</a:t>
            </a:r>
            <a:endParaRPr/>
          </a:p>
          <a:p>
            <a:pPr indent="-342900" lvl="0" marL="457200" rtl="0" algn="l">
              <a:spcBef>
                <a:spcPts val="0"/>
              </a:spcBef>
              <a:spcAft>
                <a:spcPts val="0"/>
              </a:spcAft>
              <a:buSzPts val="1800"/>
              <a:buChar char="●"/>
            </a:pPr>
            <a:r>
              <a:rPr lang="id"/>
              <a:t>Menampilkan secara realtime kepada pengguna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Manfaat</a:t>
            </a:r>
            <a:endParaRPr/>
          </a:p>
        </p:txBody>
      </p:sp>
      <p:sp>
        <p:nvSpPr>
          <p:cNvPr id="112" name="Google Shape;112;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id"/>
              <a:t>Aplikasi ini berguna untuk orang dengan keterbatasan pendengaran. Orang dengan keterbatasan pendengaran dapat menggunakan alat ini agar mengerti apa yang dibicarakan secara langsung.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Sekian Terima Kasih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