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AB19-A329-4429-91E7-09C953078694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9793-F7CC-4A1B-A1C9-84C2415841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76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AB19-A329-4429-91E7-09C953078694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9793-F7CC-4A1B-A1C9-84C2415841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54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AB19-A329-4429-91E7-09C953078694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9793-F7CC-4A1B-A1C9-84C2415841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66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AB19-A329-4429-91E7-09C953078694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9793-F7CC-4A1B-A1C9-84C2415841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58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AB19-A329-4429-91E7-09C953078694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9793-F7CC-4A1B-A1C9-84C2415841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89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AB19-A329-4429-91E7-09C953078694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9793-F7CC-4A1B-A1C9-84C2415841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33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AB19-A329-4429-91E7-09C953078694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9793-F7CC-4A1B-A1C9-84C2415841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43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AB19-A329-4429-91E7-09C953078694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9793-F7CC-4A1B-A1C9-84C2415841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59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AB19-A329-4429-91E7-09C953078694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9793-F7CC-4A1B-A1C9-84C2415841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72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AB19-A329-4429-91E7-09C953078694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9793-F7CC-4A1B-A1C9-84C2415841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14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AB19-A329-4429-91E7-09C953078694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9793-F7CC-4A1B-A1C9-84C2415841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5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DAB19-A329-4429-91E7-09C953078694}" type="datetimeFigureOut">
              <a:rPr lang="zh-TW" altLang="en-US" smtClean="0"/>
              <a:t>2018/11/1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C9793-F7CC-4A1B-A1C9-84C2415841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02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Demo Lab4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72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Random seed = 20181017</a:t>
            </a:r>
          </a:p>
          <a:p>
            <a:r>
              <a:rPr lang="en-US" altLang="zh-TW" dirty="0" smtClean="0"/>
              <a:t>Test 1000</a:t>
            </a:r>
            <a:r>
              <a:rPr lang="zh-TW" altLang="en-US" dirty="0" smtClean="0"/>
              <a:t>場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“load</a:t>
            </a:r>
            <a:r>
              <a:rPr lang="zh-TW" altLang="en-US" dirty="0" smtClean="0">
                <a:solidFill>
                  <a:srgbClr val="FF0000"/>
                </a:solidFill>
              </a:rPr>
              <a:t> 你練好的 </a:t>
            </a:r>
            <a:r>
              <a:rPr lang="en-US" altLang="zh-TW" dirty="0" smtClean="0">
                <a:solidFill>
                  <a:srgbClr val="FF0000"/>
                </a:solidFill>
              </a:rPr>
              <a:t>model”</a:t>
            </a: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不是重新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trai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2048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winning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rate</a:t>
            </a:r>
            <a:r>
              <a:rPr lang="zh-TW" altLang="en-US" dirty="0" smtClean="0"/>
              <a:t>就是你的分數 </a:t>
            </a:r>
            <a:r>
              <a:rPr lang="en-US" altLang="zh-TW" dirty="0" smtClean="0"/>
              <a:t>(</a:t>
            </a:r>
            <a:r>
              <a:rPr lang="zh-TW" altLang="en-US" dirty="0" smtClean="0"/>
              <a:t>通常是 </a:t>
            </a:r>
            <a:r>
              <a:rPr lang="en-US" altLang="zh-TW" dirty="0" smtClean="0"/>
              <a:t>85~9x%)</a:t>
            </a:r>
          </a:p>
          <a:p>
            <a:r>
              <a:rPr lang="zh-TW" altLang="en-US" dirty="0" smtClean="0"/>
              <a:t>如果有做特別的設置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如用其他型態的</a:t>
            </a:r>
            <a:r>
              <a:rPr lang="zh-TW" altLang="en-US" dirty="0"/>
              <a:t> </a:t>
            </a:r>
            <a:r>
              <a:rPr lang="en-US" altLang="zh-TW" dirty="0" smtClean="0"/>
              <a:t>n-tuple</a:t>
            </a:r>
            <a:r>
              <a:rPr lang="zh-TW" altLang="en-US" dirty="0" smtClean="0"/>
              <a:t>或是加上</a:t>
            </a:r>
            <a:r>
              <a:rPr lang="zh-TW" altLang="en-US" dirty="0"/>
              <a:t> </a:t>
            </a:r>
            <a:r>
              <a:rPr lang="en-US" altLang="zh-TW" dirty="0" err="1" smtClean="0"/>
              <a:t>searc</a:t>
            </a:r>
            <a:r>
              <a:rPr lang="zh-TW" altLang="en-US" dirty="0" smtClean="0"/>
              <a:t>等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，請助教標示</a:t>
            </a:r>
            <a:endParaRPr lang="en-US" altLang="zh-TW" dirty="0" smtClean="0"/>
          </a:p>
          <a:p>
            <a:r>
              <a:rPr lang="zh-TW" altLang="en-US" dirty="0" smtClean="0"/>
              <a:t>問題 </a:t>
            </a:r>
            <a:r>
              <a:rPr lang="en-US" altLang="zh-TW" dirty="0"/>
              <a:t>(</a:t>
            </a:r>
            <a:r>
              <a:rPr lang="en-US" altLang="zh-TW" dirty="0" smtClean="0"/>
              <a:t>10%)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571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59</Words>
  <Application>Microsoft Office PowerPoint</Application>
  <PresentationFormat>寬螢幕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Demo Lab4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Lab4</dc:title>
  <dc:creator>Windows 使用者</dc:creator>
  <cp:lastModifiedBy>luke</cp:lastModifiedBy>
  <cp:revision>9</cp:revision>
  <dcterms:created xsi:type="dcterms:W3CDTF">2018-08-15T05:45:19Z</dcterms:created>
  <dcterms:modified xsi:type="dcterms:W3CDTF">2018-11-01T07:15:32Z</dcterms:modified>
</cp:coreProperties>
</file>