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6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6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58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89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43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9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72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5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02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 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DQN</a:t>
            </a:r>
            <a:r>
              <a:rPr lang="zh-TW" altLang="en-US" dirty="0" smtClean="0"/>
              <a:t> </a:t>
            </a:r>
            <a:r>
              <a:rPr lang="en-US" altLang="zh-TW" dirty="0" smtClean="0"/>
              <a:t>DDPG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2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DQN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3180" y="142806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Training 100</a:t>
            </a:r>
            <a:r>
              <a:rPr lang="zh-TW" altLang="en-US" dirty="0" smtClean="0"/>
              <a:t>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 </a:t>
            </a:r>
            <a:r>
              <a:rPr lang="en-US" altLang="zh-TW" dirty="0" smtClean="0"/>
              <a:t>average</a:t>
            </a:r>
            <a:r>
              <a:rPr lang="zh-TW" altLang="en-US" dirty="0"/>
              <a:t> </a:t>
            </a:r>
            <a:r>
              <a:rPr lang="en-US" altLang="zh-TW" dirty="0" smtClean="0"/>
              <a:t>reward, </a:t>
            </a:r>
            <a:r>
              <a:rPr lang="zh-TW" altLang="en-US" dirty="0" smtClean="0"/>
              <a:t>可以挑分數比較好的 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分數</a:t>
            </a:r>
            <a:r>
              <a:rPr lang="en-US" altLang="zh-TW" dirty="0" smtClean="0"/>
              <a:t>/2</a:t>
            </a:r>
            <a:r>
              <a:rPr lang="zh-TW" altLang="en-US" dirty="0" smtClean="0"/>
              <a:t>為實際分數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“load</a:t>
            </a:r>
            <a:r>
              <a:rPr lang="zh-TW" altLang="en-US" dirty="0" smtClean="0">
                <a:solidFill>
                  <a:srgbClr val="FF0000"/>
                </a:solidFill>
              </a:rPr>
              <a:t> 你練好的 </a:t>
            </a:r>
            <a:r>
              <a:rPr lang="en-US" altLang="zh-TW" dirty="0" smtClean="0">
                <a:solidFill>
                  <a:srgbClr val="FF0000"/>
                </a:solidFill>
              </a:rPr>
              <a:t>model”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不是重新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trai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如果有做特別的設置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如用其他型態的</a:t>
            </a:r>
            <a:r>
              <a:rPr lang="zh-TW" altLang="en-US" dirty="0"/>
              <a:t> </a:t>
            </a:r>
            <a:r>
              <a:rPr lang="en-US" altLang="zh-TW" dirty="0" err="1" smtClean="0"/>
              <a:t>ddqn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，請助教標示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6831"/>
            <a:ext cx="11921961" cy="28808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30618" y="6534220"/>
            <a:ext cx="2355574" cy="308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71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DDPG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3180" y="142806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Training 100</a:t>
            </a:r>
            <a:r>
              <a:rPr lang="zh-TW" altLang="en-US" dirty="0" smtClean="0"/>
              <a:t>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 </a:t>
            </a:r>
            <a:r>
              <a:rPr lang="en-US" altLang="zh-TW" dirty="0" smtClean="0"/>
              <a:t>(</a:t>
            </a:r>
            <a:r>
              <a:rPr lang="en-US" altLang="zh-TW" dirty="0"/>
              <a:t>Highest + 700) ÷ 5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 140 + (Highest/5)</a:t>
            </a:r>
            <a:r>
              <a:rPr lang="zh-TW" altLang="en-US" dirty="0" smtClean="0"/>
              <a:t> </a:t>
            </a:r>
            <a:r>
              <a:rPr lang="en-US" altLang="zh-TW" dirty="0" smtClean="0"/>
              <a:t>[Max 100]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“load</a:t>
            </a:r>
            <a:r>
              <a:rPr lang="zh-TW" altLang="en-US" dirty="0" smtClean="0">
                <a:solidFill>
                  <a:srgbClr val="FF0000"/>
                </a:solidFill>
              </a:rPr>
              <a:t> 你練好的 </a:t>
            </a:r>
            <a:r>
              <a:rPr lang="en-US" altLang="zh-TW" dirty="0" smtClean="0">
                <a:solidFill>
                  <a:srgbClr val="FF0000"/>
                </a:solidFill>
              </a:rPr>
              <a:t>model”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不是重新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trai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如果有做特別的設置，請助教標示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9708"/>
            <a:ext cx="13735050" cy="23336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24329" y="6122504"/>
            <a:ext cx="1410949" cy="309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36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99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Demo Lab DQN DDPG</vt:lpstr>
      <vt:lpstr>DQN</vt:lpstr>
      <vt:lpstr>DDPG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Lab4</dc:title>
  <dc:creator>Windows 使用者</dc:creator>
  <cp:lastModifiedBy>luke</cp:lastModifiedBy>
  <cp:revision>22</cp:revision>
  <dcterms:created xsi:type="dcterms:W3CDTF">2018-08-15T05:45:19Z</dcterms:created>
  <dcterms:modified xsi:type="dcterms:W3CDTF">2018-11-01T07:14:49Z</dcterms:modified>
</cp:coreProperties>
</file>