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2" r:id="rId4"/>
    <p:sldId id="274" r:id="rId5"/>
    <p:sldId id="275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GAdneU/JiodrV91VFEWaRP9i+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4" Type="http://schemas.openxmlformats.org/officeDocument/2006/relationships/slide" Target="slides/slide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42199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66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/>
        </p:nvSpPr>
        <p:spPr>
          <a:xfrm>
            <a:off x="228600" y="1714320"/>
            <a:ext cx="8856000" cy="106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sng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B.Tech Project </a:t>
            </a:r>
            <a:r>
              <a:rPr lang="en-US" sz="3200" b="1" i="0" u="sng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Evaluation, VIIIth </a:t>
            </a:r>
            <a:r>
              <a:rPr lang="en-US" sz="3200" b="1" i="0" u="sng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Title----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642960" y="5357880"/>
            <a:ext cx="8077680" cy="109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ENGINEERING AND TECHNOLOGY 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May</a:t>
            </a:r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857160" y="3714840"/>
            <a:ext cx="3285720" cy="17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Presented by :-</a:t>
            </a:r>
            <a:endParaRPr sz="18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                           </a:t>
            </a:r>
            <a:endParaRPr sz="18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539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Name-1, </a:t>
            </a:r>
            <a:r>
              <a:rPr lang="en-IN" sz="1800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SysID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</a:endParaRPr>
          </a:p>
          <a:p>
            <a:pPr marL="539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Name-2,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SysID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5715000" y="3786120"/>
            <a:ext cx="27144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of:-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6090120" y="4291560"/>
            <a:ext cx="2994480" cy="11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 Name of the Supervisor)</a:t>
            </a:r>
            <a:endParaRPr sz="1800" b="0" i="0" u="none" strike="noStrike" cap="none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Sharda University, Gr. Noida</a:t>
            </a:r>
            <a:endParaRPr sz="1800" b="0" i="0" u="none" strike="noStrike" cap="none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35533"/>
          <a:stretch/>
        </p:blipFill>
        <p:spPr>
          <a:xfrm>
            <a:off x="2661312" y="0"/>
            <a:ext cx="3935829" cy="171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from guide for the evaluation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Attach the screenshot of the email received from the guide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1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Presentation: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6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load distribution and Project planning </a:t>
            </a:r>
          </a:p>
        </p:txBody>
      </p:sp>
    </p:spTree>
    <p:extLst>
      <p:ext uri="{BB962C8B-B14F-4D97-AF65-F5344CB8AC3E}">
        <p14:creationId xmlns:p14="http://schemas.microsoft.com/office/powerpoint/2010/main" val="333293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Project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Rest slides needs to be discussed with the guide.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86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84</Words>
  <Application>Microsoft Office PowerPoint</Application>
  <PresentationFormat>On-screen Show (4:3)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Times New Roman</vt:lpstr>
      <vt:lpstr>Office Theme</vt:lpstr>
      <vt:lpstr>PowerPoint Presentation</vt:lpstr>
      <vt:lpstr>Approval from guide for the evaluation</vt:lpstr>
      <vt:lpstr>Contents of the Presentation:</vt:lpstr>
      <vt:lpstr>Work load distribution and Project planning </vt:lpstr>
      <vt:lpstr>Introduction to the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</dc:creator>
  <cp:lastModifiedBy>Dell</cp:lastModifiedBy>
  <cp:revision>23</cp:revision>
  <dcterms:created xsi:type="dcterms:W3CDTF">2019-03-30T06:52:13Z</dcterms:created>
  <dcterms:modified xsi:type="dcterms:W3CDTF">2022-04-20T06:35:07Z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