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68" r:id="rId12"/>
    <p:sldId id="265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8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7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https://velog.io/@nnnyeong/%EC%9E%90%EB%A3%8C%EA%B5%AC%EC%A1%B0-%EA%B7%B8%EB%9E%98%ED%94%84-Graph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0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https://ghkvud2.tistory.com/97</a:t>
            </a:r>
          </a:p>
          <a:p>
            <a:r>
              <a:rPr lang="en-US" altLang="ko-KR" dirty="0"/>
              <a:t>Disjoint Set: https://ghkvud2.tistory.com/98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 &amp; DFS,BFS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4775201"/>
            <a:ext cx="3673643" cy="169283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2023-02-06</a:t>
            </a:r>
          </a:p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(Prim),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프림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prim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r>
              <a:rPr lang="ko-KR" altLang="en-US" sz="2000" dirty="0"/>
              <a:t>임의의 노드부터 출발하여 신장 트리 집합을 단계적으로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임의의 노드를 출발 노드로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출발 노드를 포함하는 트리를 점점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매 단계에서 이미 트리에 포함된 노드와 포함되지 않은 노드를 연결하는 에지들 중 가장 가중치가 작은 </a:t>
            </a:r>
            <a:r>
              <a:rPr lang="ko-KR" altLang="en-US" sz="2000" dirty="0" err="1"/>
              <a:t>에지를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가지에 부여된 비용이 모두 다른 경우에는 두 알고리즘으로 구한 최소신장 트리의 모양이 같지만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비용이 같은 가지를 포함한 그래프에서는 두 알고리즘으로 구한 최소신장 트리의 모양이 같을 수도 있고 다를 수도 있다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62790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위상 정렬</a:t>
            </a:r>
            <a:r>
              <a:rPr lang="en-US" altLang="ko-KR" sz="2000" b="1" dirty="0"/>
              <a:t> topological sort</a:t>
            </a:r>
          </a:p>
          <a:p>
            <a:r>
              <a:rPr lang="ko-KR" altLang="en-US" sz="2000" dirty="0"/>
              <a:t>그래프의 특성을 정말 잘 이용하는 정렬 방법</a:t>
            </a:r>
            <a:endParaRPr lang="en-US" altLang="ko-KR" sz="2000" dirty="0"/>
          </a:p>
          <a:p>
            <a:r>
              <a:rPr lang="ko-KR" altLang="en-US" sz="2000" dirty="0"/>
              <a:t>방향 그래프에서 존재하는 정점들의 선행 순서를 위배하지 않으면서 모든 정점을 </a:t>
            </a:r>
            <a:r>
              <a:rPr lang="ko-KR" altLang="en-US" sz="2000" dirty="0" err="1"/>
              <a:t>나열시킴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2BD99-BBA9-029F-D6C1-468DC682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74" y="1833562"/>
            <a:ext cx="7705725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EADC6-464F-5D05-46EF-8CAD0CDBC7C9}"/>
              </a:ext>
            </a:extLst>
          </p:cNvPr>
          <p:cNvSpPr txBox="1"/>
          <p:nvPr/>
        </p:nvSpPr>
        <p:spPr>
          <a:xfrm>
            <a:off x="510516" y="5153382"/>
            <a:ext cx="8120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/>
              <a:t>진입차수가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정점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선택된 정점과 여기에 부착된 모든 간선을 삭제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삭제되는 간선과 연결된 남아있는 정점들의 </a:t>
            </a:r>
            <a:r>
              <a:rPr lang="ko-KR" altLang="en-US" sz="2000" dirty="0" err="1"/>
              <a:t>진입차수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1-3 </a:t>
            </a:r>
            <a:r>
              <a:rPr lang="ko-KR" altLang="en-US" sz="2000" dirty="0"/>
              <a:t>반복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E0657-9607-89EC-4711-A9B05D9C0000}"/>
              </a:ext>
            </a:extLst>
          </p:cNvPr>
          <p:cNvSpPr txBox="1"/>
          <p:nvPr/>
        </p:nvSpPr>
        <p:spPr>
          <a:xfrm>
            <a:off x="8114476" y="5153381"/>
            <a:ext cx="3820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각각의 작업이 완료돼야만 끝나는 프로젝트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선수 과목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626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840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BFS, </a:t>
            </a:r>
            <a:r>
              <a:rPr lang="ko-KR" altLang="en-US" sz="2000" dirty="0"/>
              <a:t>넓이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모든 정점들을 차례로 방문하고 </a:t>
            </a:r>
            <a:endParaRPr lang="en-US" altLang="ko-KR" sz="2000" dirty="0"/>
          </a:p>
          <a:p>
            <a:r>
              <a:rPr lang="ko-KR" altLang="en-US" sz="2000" dirty="0"/>
              <a:t>찾고자 하는 정점을 만날 때까지 반복한다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</a:t>
            </a:r>
            <a:r>
              <a:rPr lang="en-US" altLang="ko-KR" sz="2000" dirty="0">
                <a:highlight>
                  <a:srgbClr val="FFFF00"/>
                </a:highlight>
              </a:rPr>
              <a:t>Queue</a:t>
            </a:r>
            <a:r>
              <a:rPr lang="ko-KR" altLang="en-US" sz="2000" dirty="0">
                <a:highlight>
                  <a:srgbClr val="FFFF00"/>
                </a:highlight>
              </a:rPr>
              <a:t>로 구현</a:t>
            </a:r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주로 두 노드 사이의 </a:t>
            </a:r>
            <a:r>
              <a:rPr lang="ko-KR" altLang="en-US" sz="2000" b="1" dirty="0"/>
              <a:t>최단 경로</a:t>
            </a:r>
            <a:r>
              <a:rPr lang="ko-KR" altLang="en-US" sz="2000" dirty="0"/>
              <a:t>를 찾고 싶을 때 이 방법 선택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E9ECCB-991C-B02A-54E1-F02F4F02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11" y="2973924"/>
            <a:ext cx="5501158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0A707-1D74-7F2E-4862-670E532600B9}"/>
              </a:ext>
            </a:extLst>
          </p:cNvPr>
          <p:cNvSpPr txBox="1"/>
          <p:nvPr/>
        </p:nvSpPr>
        <p:spPr>
          <a:xfrm>
            <a:off x="609600" y="297392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8403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DFS</a:t>
            </a:r>
            <a:r>
              <a:rPr lang="en-US" altLang="ko-KR" sz="2000" dirty="0"/>
              <a:t>, </a:t>
            </a:r>
            <a:r>
              <a:rPr lang="ko-KR" altLang="en-US" sz="2000" dirty="0"/>
              <a:t>깊이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정점들 중 하나를 선택해 이동하고 </a:t>
            </a:r>
            <a:endParaRPr lang="en-US" altLang="ko-KR" sz="2000" dirty="0"/>
          </a:p>
          <a:p>
            <a:r>
              <a:rPr lang="ko-KR" altLang="en-US" sz="2000" dirty="0"/>
              <a:t>다시 이동한 정점을 기준으로 다시 인접 정점 선택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간선을 따라 찾고자 하는 정점을 만날 때까지 진행하고 찾지 못하면 다시 이전 정점으로 돌아와 반복</a:t>
            </a:r>
            <a:endParaRPr lang="en-US" altLang="ko-KR" sz="20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재귀함수 또는 </a:t>
            </a:r>
            <a:r>
              <a:rPr lang="en-US" altLang="ko-KR" sz="2000" dirty="0">
                <a:highlight>
                  <a:srgbClr val="FFFF00"/>
                </a:highlight>
              </a:rPr>
              <a:t>Stack </a:t>
            </a:r>
            <a:r>
              <a:rPr lang="ko-KR" altLang="en-US" sz="2000" dirty="0">
                <a:highlight>
                  <a:srgbClr val="FFFF00"/>
                </a:highlight>
              </a:rPr>
              <a:t>으로 구현</a:t>
            </a:r>
            <a:r>
              <a:rPr lang="en-US" altLang="ko-KR" sz="2000" dirty="0">
                <a:highlight>
                  <a:srgbClr val="FFFF00"/>
                </a:highlight>
              </a:rPr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재귀 함수 이용하는 것이 가장 보편적이고 짧은 코드 작성</a:t>
            </a:r>
            <a:endParaRPr lang="en-US" altLang="ko-KR" sz="2000" dirty="0"/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en-US" altLang="ko-KR" sz="2000" dirty="0"/>
              <a:t>DFS</a:t>
            </a:r>
            <a:r>
              <a:rPr lang="ko-KR" altLang="en-US" sz="2000" dirty="0"/>
              <a:t>가 </a:t>
            </a:r>
            <a:r>
              <a:rPr lang="en-US" altLang="ko-KR" sz="2000" dirty="0"/>
              <a:t>BFS</a:t>
            </a:r>
            <a:r>
              <a:rPr lang="ko-KR" altLang="en-US" sz="2000" dirty="0"/>
              <a:t>보다 좀 더 간단</a:t>
            </a:r>
            <a:endParaRPr lang="en-US" altLang="ko-KR" sz="2000" dirty="0"/>
          </a:p>
          <a:p>
            <a:r>
              <a:rPr lang="ko-KR" altLang="en-US" sz="2000" dirty="0"/>
              <a:t>검색 속도 자체는 </a:t>
            </a:r>
            <a:r>
              <a:rPr lang="en-US" altLang="ko-KR" sz="2000" dirty="0"/>
              <a:t>BFS</a:t>
            </a:r>
            <a:r>
              <a:rPr lang="ko-KR" altLang="en-US" sz="2000" dirty="0"/>
              <a:t>가 빠름</a:t>
            </a:r>
            <a:endParaRPr lang="en-US" altLang="ko-KR" sz="2000" dirty="0"/>
          </a:p>
          <a:p>
            <a:r>
              <a:rPr lang="ko-KR" altLang="en-US" sz="2000" dirty="0"/>
              <a:t>두 방식 모두 조건 내의 모든 노드 검색하므로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동일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리스트</a:t>
            </a:r>
            <a:r>
              <a:rPr lang="en-US" altLang="ko-KR" sz="2000" dirty="0"/>
              <a:t>: O(N+E)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행렬</a:t>
            </a:r>
            <a:r>
              <a:rPr lang="en-US" altLang="ko-KR" sz="2000" dirty="0"/>
              <a:t>: O(N^2)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E&lt;N^2</a:t>
            </a:r>
            <a:r>
              <a:rPr lang="ko-KR" altLang="en-US" sz="2000" dirty="0"/>
              <a:t>이므로 인접 리스트 방식이 효율적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E9ECCB-991C-B02A-54E1-F02F4F02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22" y="4576011"/>
            <a:ext cx="4262478" cy="22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A4569-F56F-4421-5993-839EAAA7711D}"/>
              </a:ext>
            </a:extLst>
          </p:cNvPr>
          <p:cNvSpPr txBox="1"/>
          <p:nvPr/>
        </p:nvSpPr>
        <p:spPr>
          <a:xfrm>
            <a:off x="580573" y="271503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visited[x]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graph[x]: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(visited[y]):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7200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015" y="1984850"/>
            <a:ext cx="8515764" cy="4143234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Graph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Adjacency matrix, list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Connected Component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Spanning tree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Minimum cost Spanning Tree (MST)</a:t>
            </a:r>
          </a:p>
          <a:p>
            <a:pPr marL="1371600" lvl="2" indent="-457200" algn="l">
              <a:buAutoNum type="arabicParenR"/>
            </a:pPr>
            <a:r>
              <a:rPr lang="en-US" altLang="ko-KR" dirty="0"/>
              <a:t>Kruskal algorithm</a:t>
            </a:r>
          </a:p>
          <a:p>
            <a:pPr marL="1371600" lvl="2" indent="-457200" algn="l">
              <a:buAutoNum type="arabicParenR"/>
            </a:pPr>
            <a:r>
              <a:rPr lang="en-US" altLang="ko-KR" dirty="0"/>
              <a:t>Prim algorithm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Topological sort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DFS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6029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/>
              <a:t>Graph</a:t>
            </a:r>
          </a:p>
          <a:p>
            <a:r>
              <a:rPr lang="en-US" altLang="ko-KR" sz="2000" b="1" dirty="0"/>
              <a:t>G = (V, E)</a:t>
            </a:r>
          </a:p>
          <a:p>
            <a:r>
              <a:rPr lang="ko-KR" altLang="en-US" sz="2000" b="1" dirty="0"/>
              <a:t>정점</a:t>
            </a:r>
            <a:r>
              <a:rPr lang="en-US" altLang="ko-KR" sz="2000" b="1" dirty="0"/>
              <a:t>(vertex)</a:t>
            </a:r>
            <a:r>
              <a:rPr lang="ko-KR" altLang="en-US" sz="2000" b="1" dirty="0"/>
              <a:t>과 간선</a:t>
            </a:r>
            <a:r>
              <a:rPr lang="en-US" altLang="ko-KR" sz="2000" b="1" dirty="0"/>
              <a:t>(edge)</a:t>
            </a:r>
            <a:r>
              <a:rPr lang="ko-KR" altLang="en-US" sz="2000" b="1" dirty="0"/>
              <a:t>으로 이루어진 자료구조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564975" y="4553958"/>
            <a:ext cx="871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(node),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데이터가 저장되는 그래프 기본 원소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간선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edge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링크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(link),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정점간의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관계를 나타냄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인접 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adjacent 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간선에 의해 연결된 정점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(A, 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서로 인접 정점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단순 경로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simple 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동일한 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정점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을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지나지 않는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무방향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그래프에서 한 정점에 인접한 정점의 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차수는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진출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out-degree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한 정점에서 다른 정점으로 나가는 간선의 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진입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in-degree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외부에서 한 정점으로 들어오는 간선의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1A5CC7-3F31-98DB-2A9C-9D7F5DF0D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000"/>
          <a:stretch/>
        </p:blipFill>
        <p:spPr bwMode="auto">
          <a:xfrm>
            <a:off x="937508" y="1462170"/>
            <a:ext cx="2925909" cy="2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453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pPr marL="457200" indent="-457200">
              <a:buAutoNum type="arabicPeriod"/>
            </a:pPr>
            <a:r>
              <a:rPr lang="ko-KR" altLang="en-US" sz="2000" b="1" dirty="0"/>
              <a:t>인접 행렬 </a:t>
            </a:r>
            <a:r>
              <a:rPr lang="en-US" altLang="ko-KR" sz="2000" b="1" dirty="0"/>
              <a:t>Adjacency Matrix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배열로 그래프를 구현하는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553957"/>
            <a:ext cx="11710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구현 간단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참조 시간 복잡도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O(1)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메모리가 비효율적으로 많이 필요 할 수 있음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ex) 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정점으로 구성된 그래프 내에 간선이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개만 존재할 경우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모든 간선 정보를 대입하는데 시간 걸림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O(N^N)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29A67-BC4B-F8B9-22C8-FB2DD39C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5" y="1618623"/>
            <a:ext cx="6100233" cy="27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8084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인접 리스트 </a:t>
            </a:r>
            <a:r>
              <a:rPr lang="en-US" altLang="ko-KR" sz="2000" b="1" dirty="0"/>
              <a:t>Adjacency List</a:t>
            </a:r>
          </a:p>
          <a:p>
            <a:r>
              <a:rPr lang="ko-KR" altLang="en-US" sz="2000" dirty="0"/>
              <a:t>정점에 연결되어 있는 정점들만 리스트로 나타내는 그래프 표현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760976"/>
            <a:ext cx="11192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필요한 만큼의 메모리만 사용하기 때문에 메모리 낭비가 없고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정점들의 연결 정보를 확인하려 할 때는 간선의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갯수만큼의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탐색이 필요하다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O(N) (N 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정점에 연결된 간선 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과정이 인접 행렬에 비해서는 오래 걸릴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모든 노드가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 인데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 노드에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간선이 존재하는 경우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번째 인접 정점을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확인하는데는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번의 탐색이 필요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A9422-08E9-4CE6-3B2D-7AD85C7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37152"/>
            <a:ext cx="6367992" cy="28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종류</a:t>
            </a:r>
            <a:r>
              <a:rPr lang="en-US" altLang="ko-KR" sz="2000" b="1" dirty="0"/>
              <a:t>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729CBB-95DD-3F4F-335F-13E8A5F1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479668"/>
            <a:ext cx="4639733" cy="19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45BD4F-5E24-4F69-B372-FCF4D09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1672587"/>
            <a:ext cx="4639733" cy="1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9798D-E8A5-230E-D781-162D77A70036}"/>
              </a:ext>
            </a:extLst>
          </p:cNvPr>
          <p:cNvSpPr txBox="1"/>
          <p:nvPr/>
        </p:nvSpPr>
        <p:spPr>
          <a:xfrm>
            <a:off x="1221411" y="12724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무방향</a:t>
            </a:r>
            <a:r>
              <a:rPr lang="ko-KR" altLang="en-US" sz="2000" dirty="0"/>
              <a:t> 그래프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2A7AB-ED79-F8A8-6097-CD56120344F8}"/>
              </a:ext>
            </a:extLst>
          </p:cNvPr>
          <p:cNvSpPr txBox="1"/>
          <p:nvPr/>
        </p:nvSpPr>
        <p:spPr>
          <a:xfrm>
            <a:off x="6724745" y="12724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방향 그래프</a:t>
            </a:r>
            <a:endParaRPr lang="en-US" altLang="ko-KR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49B9094-3E2D-684D-3A47-70AAE295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1" y="4127380"/>
            <a:ext cx="4639733" cy="16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1AA57-09E4-EB77-2601-F7DD9F8CC0D7}"/>
              </a:ext>
            </a:extLst>
          </p:cNvPr>
          <p:cNvSpPr txBox="1"/>
          <p:nvPr/>
        </p:nvSpPr>
        <p:spPr>
          <a:xfrm>
            <a:off x="1184542" y="372727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가중치 그래프</a:t>
            </a:r>
            <a:endParaRPr lang="en-US" altLang="ko-KR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83B7E22-0EE1-9626-5476-2A13647B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4125718"/>
            <a:ext cx="4334142" cy="16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929CA-1DCB-83F1-2D8A-2BE57EDD582A}"/>
              </a:ext>
            </a:extLst>
          </p:cNvPr>
          <p:cNvSpPr txBox="1"/>
          <p:nvPr/>
        </p:nvSpPr>
        <p:spPr>
          <a:xfrm>
            <a:off x="6724745" y="37272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완전 그래프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83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연결 성분 </a:t>
            </a:r>
            <a:r>
              <a:rPr lang="en-US" altLang="ko-KR" sz="2000" b="1" dirty="0"/>
              <a:t>Connected Component</a:t>
            </a:r>
          </a:p>
          <a:p>
            <a:r>
              <a:rPr lang="ko-KR" altLang="en-US" sz="2000" dirty="0"/>
              <a:t>서로 연결되어 있는 여러 개의 고립된 부분 그래프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연결 성분을 찾는 방법</a:t>
            </a:r>
            <a:r>
              <a:rPr lang="en-US" altLang="ko-KR" sz="2000" dirty="0"/>
              <a:t>: BFS, DFS </a:t>
            </a:r>
            <a:r>
              <a:rPr lang="ko-KR" altLang="en-US" sz="2000" dirty="0"/>
              <a:t>탐색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BFS, DFS</a:t>
            </a:r>
            <a:r>
              <a:rPr lang="ko-KR" altLang="en-US" sz="2000" dirty="0"/>
              <a:t>를 시작하면 시작 정점으로부터 도달 가능한 모든 정점들이 하나의 연결 성분이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다음에 방문하지 않은 정점을 선택해서 다시 탐색을 시작하면 그 정점을 포함하는 연결 성분이 구해진다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 과정을 그래프 상의 모든 정점이 방문 될 때까지 반복하면 그래프에 존재하는 모든 연결 성분들을 찾을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연결 성분의 개수 구하는 방법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876A3-FBD5-D0D2-1D74-C4AA87F939D4}"/>
              </a:ext>
            </a:extLst>
          </p:cNvPr>
          <p:cNvSpPr txBox="1"/>
          <p:nvPr/>
        </p:nvSpPr>
        <p:spPr>
          <a:xfrm>
            <a:off x="385011" y="3859053"/>
            <a:ext cx="112615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// N: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정점의 수</a:t>
            </a: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각 정점에 대해서 한번씩 확인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 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방문했던 정점은 지나치므로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연결이 떨어진 정점에 대해서만 카운트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visited); //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탐색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5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신장 트리</a:t>
            </a:r>
            <a:r>
              <a:rPr lang="en-US" altLang="ko-KR" sz="2000" b="1" dirty="0"/>
              <a:t> Spanning Tree</a:t>
            </a:r>
          </a:p>
          <a:p>
            <a:r>
              <a:rPr lang="ko-KR" altLang="en-US" sz="2000" dirty="0"/>
              <a:t>그래프 내의 모든 정점을 포함하는 트리</a:t>
            </a:r>
            <a:endParaRPr lang="en-US" altLang="ko-KR" sz="2000" dirty="0"/>
          </a:p>
          <a:p>
            <a:r>
              <a:rPr lang="ko-KR" altLang="en-US" sz="2000" dirty="0"/>
              <a:t>최소의 링크를 사용하는 네트워크 구축 시 사용 </a:t>
            </a:r>
            <a:r>
              <a:rPr lang="en-US" altLang="ko-KR" sz="2000" dirty="0"/>
              <a:t>(</a:t>
            </a:r>
            <a:r>
              <a:rPr lang="ko-KR" altLang="en-US" sz="2000" dirty="0"/>
              <a:t>통신망</a:t>
            </a:r>
            <a:r>
              <a:rPr lang="en-US" altLang="ko-KR" sz="2000" dirty="0"/>
              <a:t>, </a:t>
            </a:r>
            <a:r>
              <a:rPr lang="ko-KR" altLang="en-US" sz="2000" dirty="0"/>
              <a:t>도로망</a:t>
            </a:r>
            <a:r>
              <a:rPr lang="en-US" altLang="ko-KR" sz="2000" dirty="0"/>
              <a:t>, </a:t>
            </a:r>
            <a:r>
              <a:rPr lang="ko-KR" altLang="en-US" sz="2000" dirty="0"/>
              <a:t>유통망 등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조건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모든 정점들이 연결되어야 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사이클이 없어야 함</a:t>
            </a:r>
            <a:r>
              <a:rPr lang="en-US" altLang="ko-KR" sz="2000" dirty="0"/>
              <a:t>. </a:t>
            </a:r>
            <a:r>
              <a:rPr lang="ko-KR" altLang="en-US" sz="2000" dirty="0"/>
              <a:t>재방문</a:t>
            </a:r>
            <a:r>
              <a:rPr lang="en-US" altLang="ko-KR" sz="2000" dirty="0"/>
              <a:t>X</a:t>
            </a:r>
          </a:p>
          <a:p>
            <a:pPr marL="457200" indent="-457200">
              <a:buAutoNum type="arabicPeriod"/>
            </a:pPr>
            <a:r>
              <a:rPr lang="en-US" altLang="ko-KR" sz="2000" u="sng" dirty="0"/>
              <a:t>n</a:t>
            </a:r>
            <a:r>
              <a:rPr lang="ko-KR" altLang="en-US" sz="2000" u="sng" dirty="0"/>
              <a:t>개의 정점</a:t>
            </a:r>
            <a:r>
              <a:rPr lang="ko-KR" altLang="en-US" sz="2000" dirty="0"/>
              <a:t>을 </a:t>
            </a:r>
            <a:r>
              <a:rPr lang="en-US" altLang="ko-KR" sz="2000" u="sng" dirty="0"/>
              <a:t>n-1</a:t>
            </a:r>
            <a:r>
              <a:rPr lang="ko-KR" altLang="en-US" sz="2000" u="sng" dirty="0"/>
              <a:t>개의 간선</a:t>
            </a:r>
            <a:r>
              <a:rPr lang="ko-KR" altLang="en-US" sz="2000" dirty="0"/>
              <a:t>으로 연결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EB90C-4ED9-A0A1-04F1-9A8C8354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56" y="3047822"/>
            <a:ext cx="57746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256675" y="13603"/>
            <a:ext cx="1172677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크루스칼</a:t>
            </a:r>
            <a:r>
              <a:rPr lang="ko-KR" altLang="en-US" sz="2000" b="1" dirty="0"/>
              <a:t> 알고리즘 </a:t>
            </a:r>
            <a:r>
              <a:rPr lang="en-US" altLang="ko-KR" sz="2000" b="1" dirty="0"/>
              <a:t>Kruskal Algorithm</a:t>
            </a:r>
          </a:p>
          <a:p>
            <a:r>
              <a:rPr lang="ko-KR" altLang="en-US" sz="2000" dirty="0"/>
              <a:t>그래프의 </a:t>
            </a:r>
            <a:r>
              <a:rPr lang="en-US" altLang="ko-KR" sz="2000" dirty="0"/>
              <a:t>edge </a:t>
            </a:r>
            <a:r>
              <a:rPr lang="ko-KR" altLang="en-US" sz="2000" dirty="0"/>
              <a:t>중 비용이 가장 낮은 </a:t>
            </a:r>
            <a:r>
              <a:rPr lang="en-US" altLang="ko-KR" sz="2000" dirty="0"/>
              <a:t>edge</a:t>
            </a:r>
            <a:r>
              <a:rPr lang="ko-KR" altLang="en-US" sz="2000" dirty="0"/>
              <a:t>들로 트리를 구성하는 알고리즘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가중치의 오름차순으로 정렬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순서대로 하나씩 선택하되</a:t>
            </a:r>
            <a:r>
              <a:rPr lang="en-US" altLang="ko-KR" sz="2000" dirty="0"/>
              <a:t>, </a:t>
            </a:r>
            <a:r>
              <a:rPr lang="ko-KR" altLang="en-US" sz="2000" dirty="0"/>
              <a:t>이미 선택된 간선들과 사이클이 형성되면 선택 </a:t>
            </a:r>
            <a:r>
              <a:rPr lang="en-US" altLang="ko-KR" sz="2000" dirty="0"/>
              <a:t>X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사이클 형성 되는지 확인 방법</a:t>
            </a:r>
            <a:r>
              <a:rPr lang="en-US" altLang="ko-KR" sz="2000" dirty="0"/>
              <a:t>: Disjoint Set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N-1</a:t>
            </a:r>
            <a:r>
              <a:rPr lang="ko-KR" altLang="en-US" sz="2000" dirty="0"/>
              <a:t>개의 간선이 선택되면 종료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** Disjoint Set: </a:t>
            </a:r>
            <a:r>
              <a:rPr lang="ko-KR" altLang="en-US" sz="2000" dirty="0"/>
              <a:t>교집합이 없는 서로 다른 데이터들로 이루어진 자료구조</a:t>
            </a:r>
            <a:endParaRPr lang="en-US" altLang="ko-KR" sz="2000" dirty="0"/>
          </a:p>
          <a:p>
            <a:r>
              <a:rPr lang="ko-KR" altLang="en-US" sz="2000" dirty="0"/>
              <a:t>전체집합 </a:t>
            </a:r>
            <a:r>
              <a:rPr lang="en-US" altLang="ko-KR" sz="2000" dirty="0"/>
              <a:t>S={1,2,3,4}, </a:t>
            </a:r>
            <a:r>
              <a:rPr lang="ko-KR" altLang="en-US" sz="2000" dirty="0"/>
              <a:t>부분집합 </a:t>
            </a:r>
            <a:r>
              <a:rPr lang="en-US" altLang="ko-KR" sz="2000" dirty="0"/>
              <a:t>A={1,2}, B={3,4}</a:t>
            </a:r>
            <a:r>
              <a:rPr lang="ko-KR" altLang="en-US" sz="2000" dirty="0"/>
              <a:t>는 서로 </a:t>
            </a:r>
            <a:r>
              <a:rPr lang="en-US" altLang="ko-KR" sz="2000" dirty="0"/>
              <a:t>Disjoint Set</a:t>
            </a:r>
          </a:p>
          <a:p>
            <a:r>
              <a:rPr lang="en-US" altLang="ko-KR" sz="2000" dirty="0"/>
              <a:t>- Disjoint Set </a:t>
            </a:r>
            <a:r>
              <a:rPr lang="ko-KR" altLang="en-US" sz="2000" dirty="0"/>
              <a:t>연산</a:t>
            </a:r>
            <a:endParaRPr lang="en-US" altLang="ko-KR" sz="2000" dirty="0"/>
          </a:p>
          <a:p>
            <a:r>
              <a:rPr lang="en-US" altLang="ko-KR" sz="2000" dirty="0"/>
              <a:t>Make-Set(x): </a:t>
            </a:r>
            <a:r>
              <a:rPr lang="ko-KR" altLang="en-US" sz="2000" dirty="0"/>
              <a:t>원소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대해 독립된 집합을 만듦</a:t>
            </a:r>
            <a:r>
              <a:rPr lang="en-US" altLang="ko-KR" sz="2000" dirty="0"/>
              <a:t>	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O(N)</a:t>
            </a:r>
          </a:p>
          <a:p>
            <a:r>
              <a:rPr lang="en-US" altLang="ko-KR" sz="2000" dirty="0"/>
              <a:t>Find(x): x</a:t>
            </a:r>
            <a:r>
              <a:rPr lang="ko-KR" altLang="en-US" sz="2000" dirty="0"/>
              <a:t>가 속한 부분집합의 대표 값</a:t>
            </a:r>
            <a:r>
              <a:rPr lang="en-US" altLang="ko-KR" sz="2000" dirty="0"/>
              <a:t>(</a:t>
            </a:r>
            <a:r>
              <a:rPr lang="ko-KR" altLang="en-US" sz="2000" dirty="0"/>
              <a:t>루트 노드</a:t>
            </a:r>
            <a:r>
              <a:rPr lang="en-US" altLang="ko-KR" sz="2000" dirty="0"/>
              <a:t>) </a:t>
            </a:r>
            <a:r>
              <a:rPr lang="ko-KR" altLang="en-US" sz="2000" dirty="0"/>
              <a:t>반환</a:t>
            </a:r>
            <a:r>
              <a:rPr lang="en-US" altLang="ko-KR" sz="2000" dirty="0"/>
              <a:t>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O(h), h</a:t>
            </a:r>
            <a:r>
              <a:rPr lang="ko-KR" altLang="en-US" sz="2000" dirty="0"/>
              <a:t>는 트리의 높이</a:t>
            </a:r>
            <a:endParaRPr lang="en-US" altLang="ko-KR" sz="2000" dirty="0"/>
          </a:p>
          <a:p>
            <a:r>
              <a:rPr lang="en-US" altLang="ko-KR" sz="2000" dirty="0"/>
              <a:t>									h</a:t>
            </a:r>
            <a:r>
              <a:rPr lang="ko-KR" altLang="en-US" sz="2000" dirty="0"/>
              <a:t>는 최대 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 =&gt; O(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Find </a:t>
            </a:r>
            <a:r>
              <a:rPr lang="ko-KR" altLang="en-US" sz="2000" dirty="0"/>
              <a:t>연산을 수행하면서 트리의 높이를 낮추는 것</a:t>
            </a:r>
            <a:r>
              <a:rPr lang="en-US" altLang="ko-KR" sz="2000" dirty="0"/>
              <a:t>: Path Compression</a:t>
            </a:r>
          </a:p>
          <a:p>
            <a:r>
              <a:rPr lang="en-US" altLang="ko-KR" sz="2000" dirty="0"/>
              <a:t>Union(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):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가 속한 부분 집합과 </a:t>
            </a:r>
            <a:r>
              <a:rPr lang="en-US" altLang="ko-KR" sz="2000" dirty="0"/>
              <a:t>y</a:t>
            </a:r>
            <a:r>
              <a:rPr lang="ko-KR" altLang="en-US" sz="2000" dirty="0"/>
              <a:t>가 속한 부분집합을 합침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O(1)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높이가 낮은 트리를 높은 트리로 합침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9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1295</Words>
  <Application>Microsoft Office PowerPoint</Application>
  <PresentationFormat>와이드스크린</PresentationFormat>
  <Paragraphs>177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Office 테마</vt:lpstr>
      <vt:lpstr>Graph &amp; DFS,BFS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김 채아</cp:lastModifiedBy>
  <cp:revision>153</cp:revision>
  <dcterms:created xsi:type="dcterms:W3CDTF">2023-01-04T05:29:23Z</dcterms:created>
  <dcterms:modified xsi:type="dcterms:W3CDTF">2023-02-06T06:15:55Z</dcterms:modified>
</cp:coreProperties>
</file>