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4" autoAdjust="0"/>
  </p:normalViewPr>
  <p:slideViewPr>
    <p:cSldViewPr snapToGrid="0">
      <p:cViewPr varScale="1">
        <p:scale>
          <a:sx n="48" d="100"/>
          <a:sy n="48" d="100"/>
        </p:scale>
        <p:origin x="5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https://spicycookie.me/DataStructure/stack/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5414793"/>
            <a:ext cx="3673643" cy="1053241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531" y="2177355"/>
            <a:ext cx="3145670" cy="3201468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Stack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Queue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Deque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Circular Queue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Priority Queue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1DC92-CD26-4276-81EA-345EE04E32A0}"/>
              </a:ext>
            </a:extLst>
          </p:cNvPr>
          <p:cNvSpPr txBox="1"/>
          <p:nvPr/>
        </p:nvSpPr>
        <p:spPr>
          <a:xfrm>
            <a:off x="0" y="6488668"/>
            <a:ext cx="700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https://github.com/OmkarPathak/Data-Structures-using-Python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115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Stack</a:t>
            </a:r>
            <a:endParaRPr lang="ko-KR" altLang="en-US" sz="2000" b="1" dirty="0"/>
          </a:p>
        </p:txBody>
      </p:sp>
      <p:pic>
        <p:nvPicPr>
          <p:cNvPr id="1026" name="Picture 2" descr="stack">
            <a:extLst>
              <a:ext uri="{FF2B5EF4-FFF2-40B4-BE49-F238E27FC236}">
                <a16:creationId xmlns:a16="http://schemas.microsoft.com/office/drawing/2014/main" id="{119BC42B-4EA8-47A9-80ED-10A17E08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6" y="1025162"/>
            <a:ext cx="4762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956046" y="5288352"/>
            <a:ext cx="47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LIFO(Last-In, First-Out)</a:t>
            </a:r>
          </a:p>
          <a:p>
            <a:r>
              <a:rPr lang="en-US" altLang="ko-KR" dirty="0"/>
              <a:t>FILO(First-in, Last-Out)</a:t>
            </a:r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리스트를 사용하여 스택 구조 활용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를 </a:t>
            </a:r>
            <a:r>
              <a:rPr lang="en-US" altLang="ko-KR" dirty="0"/>
              <a:t>append(), pop</a:t>
            </a:r>
            <a:r>
              <a:rPr lang="ko-KR" altLang="en-US" dirty="0"/>
              <a:t>을 </a:t>
            </a:r>
            <a:r>
              <a:rPr lang="en-US" altLang="ko-KR" dirty="0"/>
              <a:t>pop()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F5287-A89C-411D-A121-1BFE30374EF0}"/>
              </a:ext>
            </a:extLst>
          </p:cNvPr>
          <p:cNvSpPr txBox="1"/>
          <p:nvPr/>
        </p:nvSpPr>
        <p:spPr>
          <a:xfrm>
            <a:off x="6096000" y="1185582"/>
            <a:ext cx="5975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Stack’s ADT (Abstract Data Type)- Time Complexities</a:t>
            </a:r>
          </a:p>
          <a:p>
            <a:r>
              <a:rPr lang="en-US" altLang="ko-KR" dirty="0"/>
              <a:t>push(data): O(1), list</a:t>
            </a:r>
            <a:r>
              <a:rPr lang="ko-KR" altLang="en-US" dirty="0"/>
              <a:t>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pop(): O(1), list pop</a:t>
            </a:r>
          </a:p>
          <a:p>
            <a:r>
              <a:rPr lang="en-US" altLang="ko-KR" dirty="0"/>
              <a:t>peek(): O(1)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(): O(1)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ko-KR" altLang="en-US" dirty="0"/>
              <a:t>웹 브라우저의 </a:t>
            </a:r>
            <a:r>
              <a:rPr lang="ko-KR" altLang="en-US" dirty="0" err="1"/>
              <a:t>뒤로가기</a:t>
            </a:r>
            <a:r>
              <a:rPr lang="en-US" altLang="ko-KR" dirty="0"/>
              <a:t>(back)</a:t>
            </a:r>
          </a:p>
          <a:p>
            <a:r>
              <a:rPr lang="ko-KR" altLang="en-US" dirty="0"/>
              <a:t>실행 취소</a:t>
            </a:r>
            <a:r>
              <a:rPr lang="en-US" altLang="ko-KR" dirty="0"/>
              <a:t>(undo)</a:t>
            </a:r>
          </a:p>
          <a:p>
            <a:r>
              <a:rPr lang="ko-KR" altLang="en-US" dirty="0"/>
              <a:t>후위 표기법</a:t>
            </a:r>
            <a:r>
              <a:rPr lang="en-US" altLang="ko-KR" dirty="0"/>
              <a:t>(postfix)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69463-6BE1-493C-A738-A1A9DB8804E3}"/>
              </a:ext>
            </a:extLst>
          </p:cNvPr>
          <p:cNvSpPr txBox="1"/>
          <p:nvPr/>
        </p:nvSpPr>
        <p:spPr>
          <a:xfrm>
            <a:off x="6324600" y="4047904"/>
            <a:ext cx="1362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) postfix: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4 9 *</a:t>
            </a:r>
          </a:p>
          <a:p>
            <a:r>
              <a:rPr lang="en-US" altLang="ko-KR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7361D-855C-4347-A91B-F45B01ED362C}"/>
              </a:ext>
            </a:extLst>
          </p:cNvPr>
          <p:cNvSpPr txBox="1"/>
          <p:nvPr/>
        </p:nvSpPr>
        <p:spPr>
          <a:xfrm>
            <a:off x="6001871" y="5248233"/>
            <a:ext cx="492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Limitations</a:t>
            </a:r>
          </a:p>
          <a:p>
            <a:r>
              <a:rPr lang="ko-KR" altLang="en-US" dirty="0"/>
              <a:t>스택 사이즈는 처음에 정해지고 바뀔 수 없음</a:t>
            </a:r>
            <a:endParaRPr lang="en-US" altLang="ko-KR" dirty="0"/>
          </a:p>
          <a:p>
            <a:r>
              <a:rPr lang="ko-KR" altLang="en-US" dirty="0"/>
              <a:t>꽉 찬 상태에서 넣으려고 하면 </a:t>
            </a:r>
            <a:r>
              <a:rPr lang="en-US" altLang="ko-KR" dirty="0"/>
              <a:t>Stack Overflow</a:t>
            </a:r>
          </a:p>
          <a:p>
            <a:r>
              <a:rPr lang="ko-KR" altLang="en-US" dirty="0"/>
              <a:t>없는데 꺼내려고 하면 </a:t>
            </a:r>
            <a:r>
              <a:rPr lang="en-US" altLang="ko-KR" dirty="0"/>
              <a:t>Stack Underflow</a:t>
            </a:r>
          </a:p>
        </p:txBody>
      </p:sp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2) Queue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F69E-9776-4BED-9E52-DF7358B9557F}"/>
              </a:ext>
            </a:extLst>
          </p:cNvPr>
          <p:cNvSpPr txBox="1"/>
          <p:nvPr/>
        </p:nvSpPr>
        <p:spPr>
          <a:xfrm>
            <a:off x="1198329" y="2233118"/>
            <a:ext cx="47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FIFO(First-In, First-Out)</a:t>
            </a:r>
          </a:p>
          <a:p>
            <a:r>
              <a:rPr lang="en-US" altLang="ko-KR" dirty="0"/>
              <a:t>LILO(Last-In, Last-Out)</a:t>
            </a:r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리스트를 사용하여 큐 구조를 활용</a:t>
            </a:r>
            <a:endParaRPr lang="en-US" altLang="ko-KR" dirty="0"/>
          </a:p>
          <a:p>
            <a:r>
              <a:rPr lang="en-US" altLang="ko-KR" dirty="0"/>
              <a:t>put</a:t>
            </a:r>
            <a:r>
              <a:rPr lang="ko-KR" altLang="en-US" dirty="0"/>
              <a:t>를 </a:t>
            </a:r>
            <a:r>
              <a:rPr lang="en-US" altLang="ko-KR" dirty="0"/>
              <a:t>append(), get</a:t>
            </a:r>
            <a:r>
              <a:rPr lang="ko-KR" altLang="en-US" dirty="0"/>
              <a:t>을 </a:t>
            </a:r>
            <a:r>
              <a:rPr lang="en-US" altLang="ko-KR" dirty="0"/>
              <a:t>pop(0)</a:t>
            </a:r>
            <a:r>
              <a:rPr lang="ko-KR" altLang="en-US" dirty="0"/>
              <a:t>를 사용</a:t>
            </a:r>
          </a:p>
        </p:txBody>
      </p:sp>
      <p:pic>
        <p:nvPicPr>
          <p:cNvPr id="2050" name="Picture 2" descr="큐">
            <a:extLst>
              <a:ext uri="{FF2B5EF4-FFF2-40B4-BE49-F238E27FC236}">
                <a16:creationId xmlns:a16="http://schemas.microsoft.com/office/drawing/2014/main" id="{FFCF9DA3-29C4-438D-A4A1-5DAF5E10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891989"/>
            <a:ext cx="6790529" cy="13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D3D63-7203-4A38-BBED-9EDB1AAA8494}"/>
              </a:ext>
            </a:extLst>
          </p:cNvPr>
          <p:cNvSpPr txBox="1"/>
          <p:nvPr/>
        </p:nvSpPr>
        <p:spPr>
          <a:xfrm>
            <a:off x="7307173" y="1078006"/>
            <a:ext cx="4655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Queue’s ADT (Abstract Data Type)</a:t>
            </a:r>
          </a:p>
          <a:p>
            <a:r>
              <a:rPr lang="en-US" altLang="ko-KR" dirty="0"/>
              <a:t>enqueue(data): O(1)</a:t>
            </a:r>
          </a:p>
          <a:p>
            <a:r>
              <a:rPr lang="en-US" altLang="ko-KR" dirty="0"/>
              <a:t>dequeue(): O(1)</a:t>
            </a:r>
          </a:p>
          <a:p>
            <a:r>
              <a:rPr lang="en-US" altLang="ko-KR" dirty="0"/>
              <a:t>peek(): O(1)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(): O(1)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ko-KR" altLang="en-US" dirty="0"/>
              <a:t>너비 우선 탐색</a:t>
            </a:r>
            <a:r>
              <a:rPr lang="en-US" altLang="ko-KR" dirty="0"/>
              <a:t>(BFS, Breadth-First Search)</a:t>
            </a:r>
          </a:p>
          <a:p>
            <a:r>
              <a:rPr lang="ko-KR" altLang="en-US" dirty="0"/>
              <a:t>캐시</a:t>
            </a:r>
            <a:r>
              <a:rPr lang="en-US" altLang="ko-KR" dirty="0"/>
              <a:t>(Cache)</a:t>
            </a:r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ko-KR" altLang="en-US" dirty="0"/>
              <a:t>프린터 출력 순서</a:t>
            </a:r>
            <a:endParaRPr lang="en-US" altLang="ko-KR" dirty="0"/>
          </a:p>
          <a:p>
            <a:r>
              <a:rPr lang="ko-KR" altLang="en-US" dirty="0"/>
              <a:t>커피 주문 </a:t>
            </a:r>
            <a:r>
              <a:rPr lang="ko-KR" altLang="en-US" dirty="0" err="1"/>
              <a:t>대기줄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Limitations</a:t>
            </a:r>
          </a:p>
          <a:p>
            <a:r>
              <a:rPr lang="ko-KR" altLang="en-US" dirty="0"/>
              <a:t>큐의 </a:t>
            </a:r>
            <a:r>
              <a:rPr lang="en-US" altLang="ko-KR" dirty="0"/>
              <a:t>maximum size</a:t>
            </a:r>
            <a:r>
              <a:rPr lang="ko-KR" altLang="en-US" dirty="0"/>
              <a:t>가 실행 전에 정의 되어야 하고 바뀔 수 없음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005D7-0C19-4FB2-B90F-C07187FFD63E}"/>
              </a:ext>
            </a:extLst>
          </p:cNvPr>
          <p:cNvSpPr txBox="1"/>
          <p:nvPr/>
        </p:nvSpPr>
        <p:spPr>
          <a:xfrm>
            <a:off x="901189" y="3978552"/>
            <a:ext cx="4160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2.5) Extensions of Queue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Deque (Double ended queue)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Circular Queue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Priority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6803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- Deque (Double Ended Queue)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93CF7-68A8-4F07-A2BE-1D5F9A06A83E}"/>
              </a:ext>
            </a:extLst>
          </p:cNvPr>
          <p:cNvSpPr txBox="1"/>
          <p:nvPr/>
        </p:nvSpPr>
        <p:spPr>
          <a:xfrm>
            <a:off x="860848" y="770258"/>
            <a:ext cx="800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삽입과 삭제가 리스트의 양쪽 끝에서 모두 발생할 수 있는 자료 구조</a:t>
            </a:r>
            <a:endParaRPr lang="en-US" altLang="ko-KR" sz="2000" dirty="0"/>
          </a:p>
          <a:p>
            <a:r>
              <a:rPr lang="en-US" altLang="ko-KR" sz="2000" dirty="0"/>
              <a:t>Stack</a:t>
            </a:r>
            <a:r>
              <a:rPr lang="ko-KR" altLang="en-US" sz="2000" dirty="0"/>
              <a:t>과 </a:t>
            </a:r>
            <a:r>
              <a:rPr lang="en-US" altLang="ko-KR" sz="2000" dirty="0"/>
              <a:t>Queue</a:t>
            </a:r>
            <a:r>
              <a:rPr lang="ko-KR" altLang="en-US" sz="2000" dirty="0"/>
              <a:t>의 장점만 따서 구성한 것</a:t>
            </a:r>
          </a:p>
        </p:txBody>
      </p:sp>
      <p:pic>
        <p:nvPicPr>
          <p:cNvPr id="3074" name="Picture 2" descr="데크">
            <a:extLst>
              <a:ext uri="{FF2B5EF4-FFF2-40B4-BE49-F238E27FC236}">
                <a16:creationId xmlns:a16="http://schemas.microsoft.com/office/drawing/2014/main" id="{541687EC-DFE4-4A9B-ABFD-1F6A76F2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94" y="1527922"/>
            <a:ext cx="7620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DC1C9-4BB6-42D8-9869-8F161134D82C}"/>
              </a:ext>
            </a:extLst>
          </p:cNvPr>
          <p:cNvSpPr txBox="1"/>
          <p:nvPr/>
        </p:nvSpPr>
        <p:spPr>
          <a:xfrm>
            <a:off x="1690039" y="2467871"/>
            <a:ext cx="554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입력제한</a:t>
            </a:r>
            <a:r>
              <a:rPr lang="en-US" altLang="ko-KR" dirty="0"/>
              <a:t>: </a:t>
            </a:r>
            <a:r>
              <a:rPr lang="ko-KR" altLang="en-US" dirty="0"/>
              <a:t>입력은 한쪽에서만 발생</a:t>
            </a:r>
            <a:r>
              <a:rPr lang="en-US" altLang="ko-KR" dirty="0"/>
              <a:t>, </a:t>
            </a:r>
            <a:r>
              <a:rPr lang="ko-KR" altLang="en-US" dirty="0"/>
              <a:t>출력은 양쪽</a:t>
            </a:r>
            <a:endParaRPr lang="en-US" altLang="ko-KR" dirty="0"/>
          </a:p>
          <a:p>
            <a:r>
              <a:rPr lang="ko-KR" altLang="en-US" dirty="0"/>
              <a:t>출력제한</a:t>
            </a:r>
            <a:r>
              <a:rPr lang="en-US" altLang="ko-KR" dirty="0"/>
              <a:t>: </a:t>
            </a:r>
            <a:r>
              <a:rPr lang="ko-KR" altLang="en-US" dirty="0"/>
              <a:t>입력은 양쪽에서</a:t>
            </a:r>
            <a:r>
              <a:rPr lang="en-US" altLang="ko-KR" dirty="0"/>
              <a:t>, </a:t>
            </a:r>
            <a:r>
              <a:rPr lang="ko-KR" altLang="en-US" dirty="0"/>
              <a:t>출력은 한쪽에서만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CA70-5F9E-479A-85F4-5ED8A4CB2624}"/>
              </a:ext>
            </a:extLst>
          </p:cNvPr>
          <p:cNvSpPr txBox="1"/>
          <p:nvPr/>
        </p:nvSpPr>
        <p:spPr>
          <a:xfrm>
            <a:off x="417094" y="3228566"/>
            <a:ext cx="11436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- Circular Queue</a:t>
            </a:r>
          </a:p>
          <a:p>
            <a:r>
              <a:rPr lang="en-US" altLang="ko-KR" sz="2000" dirty="0"/>
              <a:t>queue</a:t>
            </a:r>
            <a:r>
              <a:rPr lang="ko-KR" altLang="en-US" sz="2000" dirty="0"/>
              <a:t>에서 </a:t>
            </a:r>
            <a:r>
              <a:rPr lang="en-US" altLang="ko-KR" sz="2000" dirty="0"/>
              <a:t>Dequeue</a:t>
            </a:r>
            <a:r>
              <a:rPr lang="ko-KR" altLang="en-US" sz="2000" dirty="0"/>
              <a:t>시 다음 인덱스의 데이터들을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모두 이동 </a:t>
            </a:r>
            <a:r>
              <a:rPr lang="en-US" altLang="ko-KR" sz="2000" dirty="0">
                <a:sym typeface="Wingdings" panose="05000000000000000000" pitchFamily="2" charset="2"/>
              </a:rPr>
              <a:t> O(n), </a:t>
            </a:r>
            <a:r>
              <a:rPr lang="ko-KR" altLang="en-US" sz="2000" dirty="0">
                <a:sym typeface="Wingdings" panose="05000000000000000000" pitchFamily="2" charset="2"/>
              </a:rPr>
              <a:t>비효율적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시간 초과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front, rear </a:t>
            </a:r>
            <a:r>
              <a:rPr lang="ko-KR" altLang="en-US" sz="2000" dirty="0">
                <a:sym typeface="Wingdings" panose="05000000000000000000" pitchFamily="2" charset="2"/>
              </a:rPr>
              <a:t>두 인덱스 변수 존재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13251-D5FB-4299-98FC-889032EDD758}"/>
              </a:ext>
            </a:extLst>
          </p:cNvPr>
          <p:cNvSpPr txBox="1"/>
          <p:nvPr/>
        </p:nvSpPr>
        <p:spPr>
          <a:xfrm>
            <a:off x="417094" y="4619977"/>
            <a:ext cx="7534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Priority Queue</a:t>
            </a:r>
          </a:p>
          <a:p>
            <a:r>
              <a:rPr lang="ko-KR" altLang="en-US" sz="2000" dirty="0"/>
              <a:t>기존 큐에 정렬 기능이 추가된 자료구조</a:t>
            </a:r>
            <a:endParaRPr lang="en-US" altLang="ko-KR" sz="2000" dirty="0"/>
          </a:p>
          <a:p>
            <a:r>
              <a:rPr lang="ko-KR" altLang="en-US" sz="2000" dirty="0"/>
              <a:t>들어간 순서에 상관없이 우선순위가 높은 데이터가 먼저 나옴</a:t>
            </a:r>
            <a:endParaRPr lang="en-US" altLang="ko-KR" sz="2000" dirty="0"/>
          </a:p>
          <a:p>
            <a:r>
              <a:rPr lang="ko-KR" altLang="en-US" sz="2000" dirty="0"/>
              <a:t>일반적인 구현 방식</a:t>
            </a:r>
            <a:r>
              <a:rPr lang="en-US" altLang="ko-KR" sz="2000" dirty="0"/>
              <a:t>: </a:t>
            </a:r>
            <a:r>
              <a:rPr lang="ko-KR" altLang="en-US" sz="2000" dirty="0"/>
              <a:t>배열</a:t>
            </a:r>
            <a:r>
              <a:rPr lang="en-US" altLang="ko-KR" sz="2000" dirty="0"/>
              <a:t>, </a:t>
            </a:r>
            <a:r>
              <a:rPr lang="ko-KR" altLang="en-US" sz="2000" dirty="0"/>
              <a:t>연결리스트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(heap</a:t>
            </a:r>
            <a:r>
              <a:rPr lang="ko-KR" altLang="en-US" sz="2000" dirty="0"/>
              <a:t>이 가장 효율적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42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38501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deque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F69E-9776-4BED-9E52-DF7358B9557F}"/>
              </a:ext>
            </a:extLst>
          </p:cNvPr>
          <p:cNvSpPr txBox="1"/>
          <p:nvPr/>
        </p:nvSpPr>
        <p:spPr>
          <a:xfrm>
            <a:off x="417095" y="1078086"/>
            <a:ext cx="5857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Stack</a:t>
            </a:r>
            <a:r>
              <a:rPr lang="ko-KR" altLang="en-US" dirty="0"/>
              <a:t>과 </a:t>
            </a:r>
            <a:r>
              <a:rPr lang="en-US" altLang="ko-KR" dirty="0"/>
              <a:t>Queue</a:t>
            </a:r>
            <a:r>
              <a:rPr lang="ko-KR" altLang="en-US" dirty="0"/>
              <a:t>를 지원하는 모듈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List</a:t>
            </a:r>
            <a:r>
              <a:rPr lang="ko-KR" altLang="en-US" dirty="0"/>
              <a:t>에 비해 효율적인</a:t>
            </a:r>
            <a:r>
              <a:rPr lang="en-US" altLang="ko-KR" dirty="0"/>
              <a:t>=</a:t>
            </a:r>
            <a:r>
              <a:rPr lang="ko-KR" altLang="en-US" dirty="0"/>
              <a:t>빠른 자료 저장 방식을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rotate, reverse</a:t>
            </a:r>
            <a:r>
              <a:rPr lang="ko-KR" altLang="en-US" dirty="0"/>
              <a:t>등 </a:t>
            </a:r>
            <a:r>
              <a:rPr lang="en-US" altLang="ko-KR" dirty="0"/>
              <a:t>Linked List</a:t>
            </a:r>
            <a:r>
              <a:rPr lang="ko-KR" altLang="en-US" dirty="0"/>
              <a:t>의 특성을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list </a:t>
            </a:r>
            <a:r>
              <a:rPr lang="ko-KR" altLang="en-US" dirty="0"/>
              <a:t>형태의 함수를 모두 지원함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from collections import deque</a:t>
            </a:r>
          </a:p>
          <a:p>
            <a:endParaRPr lang="en-US" altLang="ko-KR" dirty="0"/>
          </a:p>
          <a:p>
            <a:r>
              <a:rPr lang="en-US" altLang="ko-KR" dirty="0" err="1"/>
              <a:t>deque_list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deque()</a:t>
            </a:r>
          </a:p>
          <a:p>
            <a:r>
              <a:rPr lang="en-US" altLang="ko-KR" dirty="0"/>
              <a:t>for I in range(5):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deque_list.append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deque_list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deque_list.appendleft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deque_list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deque_list.rotate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deque_list.extend</a:t>
            </a:r>
            <a:r>
              <a:rPr lang="en-US" altLang="ko-KR" dirty="0"/>
              <a:t>([5,6,7])</a:t>
            </a:r>
          </a:p>
          <a:p>
            <a:r>
              <a:rPr lang="en-US" altLang="ko-KR" dirty="0" err="1"/>
              <a:t>deque_list.extendleft</a:t>
            </a:r>
            <a:r>
              <a:rPr lang="en-US" altLang="ko-KR" dirty="0"/>
              <a:t>([5,6,7])</a:t>
            </a:r>
          </a:p>
        </p:txBody>
      </p:sp>
    </p:spTree>
    <p:extLst>
      <p:ext uri="{BB962C8B-B14F-4D97-AF65-F5344CB8AC3E}">
        <p14:creationId xmlns:p14="http://schemas.microsoft.com/office/powerpoint/2010/main" val="5466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7460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3) Heap</a:t>
            </a:r>
          </a:p>
          <a:p>
            <a:r>
              <a:rPr lang="ko-KR" altLang="en-US" sz="2000" dirty="0"/>
              <a:t>완전 이진 트리의 일종</a:t>
            </a:r>
            <a:r>
              <a:rPr lang="en-US" altLang="ko-KR" sz="2000" dirty="0"/>
              <a:t>,</a:t>
            </a:r>
            <a:r>
              <a:rPr lang="ko-KR" altLang="en-US" sz="2000" dirty="0"/>
              <a:t> 우선 순위 큐를 위해 만들어진 자료구조</a:t>
            </a:r>
            <a:endParaRPr lang="en-US" altLang="ko-KR" sz="2000" dirty="0"/>
          </a:p>
          <a:p>
            <a:r>
              <a:rPr lang="ko-KR" altLang="en-US" sz="2000" dirty="0"/>
              <a:t>최댓값 최솟값 빨리 찾아내도록 만들어진 자료구조</a:t>
            </a:r>
            <a:endParaRPr lang="en-US" altLang="ko-KR" sz="2000" dirty="0"/>
          </a:p>
          <a:p>
            <a:r>
              <a:rPr lang="en-US" altLang="ko-KR" sz="2000" dirty="0"/>
              <a:t>max heap, min heap </a:t>
            </a:r>
            <a:r>
              <a:rPr lang="ko-KR" altLang="en-US" sz="2000" dirty="0"/>
              <a:t>존재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03C1CAB-0FE4-4AE2-AF47-3FFD7A85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3" y="1905147"/>
            <a:ext cx="6177964" cy="20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F952B-FFD3-4969-944E-655F38E77371}"/>
              </a:ext>
            </a:extLst>
          </p:cNvPr>
          <p:cNvSpPr txBox="1"/>
          <p:nvPr/>
        </p:nvSpPr>
        <p:spPr>
          <a:xfrm>
            <a:off x="718060" y="1656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enqueue()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FD5E1-D80E-4B90-88DF-DE8C3B63618A}"/>
              </a:ext>
            </a:extLst>
          </p:cNvPr>
          <p:cNvSpPr txBox="1"/>
          <p:nvPr/>
        </p:nvSpPr>
        <p:spPr>
          <a:xfrm>
            <a:off x="718060" y="40307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heapify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D95C62-10F0-48A6-A9CB-424BF41C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" y="4464250"/>
            <a:ext cx="6177964" cy="20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8DFC420-2040-486F-B384-40C55726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53" y="2547557"/>
            <a:ext cx="4799096" cy="3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3EB91-01F5-486F-B21C-824D2244F490}"/>
              </a:ext>
            </a:extLst>
          </p:cNvPr>
          <p:cNvSpPr txBox="1"/>
          <p:nvPr/>
        </p:nvSpPr>
        <p:spPr>
          <a:xfrm>
            <a:off x="7305975" y="1905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dequeue()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82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9625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자료구조 연산 별 </a:t>
            </a:r>
            <a:r>
              <a:rPr lang="ko-KR" altLang="en-US" sz="2000" b="1" dirty="0" err="1"/>
              <a:t>시간복잡도</a:t>
            </a:r>
            <a:endParaRPr lang="ko-KR" altLang="en-US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630EC-F61D-464B-BF83-28E459D5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276"/>
            <a:ext cx="12192000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13932-4F95-4FF8-AF86-D160E5F3F020}"/>
              </a:ext>
            </a:extLst>
          </p:cNvPr>
          <p:cNvSpPr txBox="1"/>
          <p:nvPr/>
        </p:nvSpPr>
        <p:spPr>
          <a:xfrm>
            <a:off x="1090863" y="5860801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O(1):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O(log n): Binary Tree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O(2n): 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535</Words>
  <Application>Microsoft Office PowerPoint</Application>
  <PresentationFormat>와이드스크린</PresentationFormat>
  <Paragraphs>103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 Structure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김 채아</cp:lastModifiedBy>
  <cp:revision>68</cp:revision>
  <dcterms:created xsi:type="dcterms:W3CDTF">2023-01-04T05:29:23Z</dcterms:created>
  <dcterms:modified xsi:type="dcterms:W3CDTF">2023-01-09T06:48:36Z</dcterms:modified>
</cp:coreProperties>
</file>