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8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6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1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2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2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6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8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1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24F4D2-C391-4326-9DB0-6B0291F4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ko-KR" altLang="en-US" dirty="0"/>
              <a:t>수치해석 </a:t>
            </a:r>
            <a:r>
              <a:rPr lang="en-US" altLang="ko-KR" dirty="0"/>
              <a:t>HW1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26EFF-168C-4972-8127-8B8E3DAE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altLang="ko-KR" dirty="0"/>
              <a:t>2018008613 </a:t>
            </a:r>
            <a:r>
              <a:rPr lang="ko-KR" altLang="en-US" dirty="0"/>
              <a:t>안상욱</a:t>
            </a:r>
          </a:p>
        </p:txBody>
      </p:sp>
      <p:pic>
        <p:nvPicPr>
          <p:cNvPr id="4" name="Picture 3" descr="책, 패브릭이(가) 표시된 사진&#10;&#10;자동 생성된 설명">
            <a:extLst>
              <a:ext uri="{FF2B5EF4-FFF2-40B4-BE49-F238E27FC236}">
                <a16:creationId xmlns:a16="http://schemas.microsoft.com/office/drawing/2014/main" id="{4C6F780D-6210-44AD-BCA4-90B32965B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13" b="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8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5624AE-6C2E-4E73-B96C-B6C1E6A1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5" y="5444658"/>
            <a:ext cx="11768755" cy="1162621"/>
          </a:xfrm>
        </p:spPr>
        <p:txBody>
          <a:bodyPr>
            <a:normAutofit/>
          </a:bodyPr>
          <a:lstStyle/>
          <a:p>
            <a:r>
              <a:rPr lang="ko-KR" altLang="en-US" dirty="0"/>
              <a:t>그 이후 </a:t>
            </a:r>
            <a:r>
              <a:rPr lang="en-US" altLang="ko-KR" dirty="0"/>
              <a:t>main</a:t>
            </a:r>
            <a:r>
              <a:rPr lang="ko-KR" altLang="en-US" dirty="0"/>
              <a:t>문에서 </a:t>
            </a:r>
            <a:r>
              <a:rPr lang="en-US" altLang="ko-KR" dirty="0"/>
              <a:t>-1.5     1     1.5     3 </a:t>
            </a:r>
            <a:r>
              <a:rPr lang="ko-KR" altLang="en-US" dirty="0"/>
              <a:t>네 개의 지점에서 </a:t>
            </a:r>
            <a:r>
              <a:rPr lang="en-US" altLang="ko-KR" dirty="0"/>
              <a:t>Newton Raphson</a:t>
            </a:r>
            <a:r>
              <a:rPr lang="ko-KR" altLang="en-US" dirty="0"/>
              <a:t>을 실행한 결과</a:t>
            </a:r>
            <a:endParaRPr lang="en-US" altLang="ko-KR" dirty="0"/>
          </a:p>
          <a:p>
            <a:r>
              <a:rPr lang="en-US" altLang="ko-KR" dirty="0"/>
              <a:t>-1.04379     1.1646     1.23774     3.12147 </a:t>
            </a:r>
            <a:r>
              <a:rPr lang="ko-KR" altLang="en-US" dirty="0"/>
              <a:t>네 개의 근을 구할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E6A24-0B30-45F5-9073-C43DA3F7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57" y="1812271"/>
            <a:ext cx="5200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F575-61BF-423C-9F8E-D4635E90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6508" cy="1450757"/>
          </a:xfrm>
        </p:spPr>
        <p:txBody>
          <a:bodyPr/>
          <a:lstStyle/>
          <a:p>
            <a:r>
              <a:rPr lang="en-US" altLang="ko-KR" dirty="0"/>
              <a:t>Bisection, Newton-Raphson </a:t>
            </a:r>
            <a:r>
              <a:rPr lang="ko-KR" altLang="en-US" dirty="0"/>
              <a:t>비교 및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51256-2EC1-41A3-9110-8769A3E3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6" y="2122954"/>
            <a:ext cx="4955803" cy="1982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BFF1AA-9895-4F80-9299-395EE081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94" y="2033026"/>
            <a:ext cx="4803681" cy="199713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01AE746-B3C5-40D8-A96A-7713E594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22" y="4539330"/>
            <a:ext cx="11768755" cy="1794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다음과 같이 두 프로그램을 이용해서 </a:t>
            </a:r>
            <a:r>
              <a:rPr lang="en-US" altLang="ko-KR" dirty="0"/>
              <a:t>4</a:t>
            </a:r>
            <a:r>
              <a:rPr lang="ko-KR" altLang="en-US" dirty="0"/>
              <a:t>개의 근을 구해 보았을 때 거의 유사한 값을 구할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그래프를 그려 대략적인 근의 위치를 알 수 있어서 편하게 </a:t>
            </a:r>
            <a:r>
              <a:rPr lang="en-US" altLang="ko-KR" dirty="0"/>
              <a:t>Bisection</a:t>
            </a:r>
            <a:r>
              <a:rPr lang="ko-KR" altLang="en-US" dirty="0"/>
              <a:t>의 구간들을 정할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f(x)</a:t>
            </a:r>
            <a:r>
              <a:rPr lang="ko-KR" altLang="en-US" dirty="0"/>
              <a:t>의 함수 식을 알고 있어 이를 미분한 </a:t>
            </a:r>
            <a:r>
              <a:rPr lang="en-US" altLang="ko-KR" dirty="0"/>
              <a:t>f `(x)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식을 쉽게 구할 수 있었고</a:t>
            </a:r>
            <a:r>
              <a:rPr lang="en-US" altLang="ko-KR" dirty="0"/>
              <a:t>, </a:t>
            </a:r>
            <a:r>
              <a:rPr lang="ko-KR" altLang="en-US" dirty="0"/>
              <a:t>대략적인 근의 위치도 알고 있어서 </a:t>
            </a:r>
            <a:r>
              <a:rPr lang="en-US" altLang="ko-KR" dirty="0" err="1"/>
              <a:t>NewtionRaphson</a:t>
            </a:r>
            <a:r>
              <a:rPr lang="ko-KR" altLang="en-US" dirty="0"/>
              <a:t>의 시작지점 또한 쉽게 알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06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F575-61BF-423C-9F8E-D4635E90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6508" cy="1450757"/>
          </a:xfrm>
        </p:spPr>
        <p:txBody>
          <a:bodyPr/>
          <a:lstStyle/>
          <a:p>
            <a:r>
              <a:rPr lang="ko-KR" altLang="en-US" dirty="0"/>
              <a:t>원래 결과와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51256-2EC1-41A3-9110-8769A3E3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6" y="2122954"/>
            <a:ext cx="4955803" cy="19823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01AE746-B3C5-40D8-A96A-7713E594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22" y="4539330"/>
            <a:ext cx="11768755" cy="179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근을 구해주는 사이트에서 근을 계산해 비교해본 결과 오차가 거의 없이 비슷한 값을 가지는 것을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1E65CD-0377-4FB6-B630-7E92DCC2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43" y="665719"/>
            <a:ext cx="4043922" cy="1852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2E829-3E52-4930-A745-C08212E8F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54" y="2650538"/>
            <a:ext cx="2476500" cy="17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8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F575-61BF-423C-9F8E-D4635E90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97" y="2231944"/>
            <a:ext cx="10754062" cy="2510385"/>
          </a:xfrm>
        </p:spPr>
        <p:txBody>
          <a:bodyPr>
            <a:normAutofit/>
          </a:bodyPr>
          <a:lstStyle/>
          <a:p>
            <a:pPr algn="ctr"/>
            <a:r>
              <a:rPr lang="ko-KR" altLang="en-US" sz="7000" dirty="0"/>
              <a:t>감사합니다</a:t>
            </a:r>
            <a:r>
              <a:rPr lang="en-US" altLang="ko-KR" sz="7000" dirty="0"/>
              <a:t>!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48112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F206-EBFB-413E-ABD5-40271D8B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400" dirty="0">
                <a:latin typeface="+mj-lt"/>
              </a:rPr>
              <a:t>그래프의 대략적인 모양</a:t>
            </a:r>
            <a:br>
              <a:rPr lang="ko-KR" altLang="en-US" sz="4400" dirty="0">
                <a:latin typeface="+mj-lt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BCD6-1E7E-47DF-ACDE-D98B54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21" y="5406390"/>
            <a:ext cx="10058400" cy="1162621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Desmos</a:t>
            </a:r>
            <a:r>
              <a:rPr lang="ko-KR" altLang="en-US" dirty="0">
                <a:latin typeface="+mn-ea"/>
              </a:rPr>
              <a:t>라는 사이트에서 위 식에 대한 그래프를 대략적으로 그려서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근이 </a:t>
            </a:r>
            <a:r>
              <a:rPr lang="en-US" altLang="ko-KR" dirty="0">
                <a:latin typeface="+mn-ea"/>
              </a:rPr>
              <a:t>-1, 1.2, 3.1 </a:t>
            </a:r>
            <a:r>
              <a:rPr lang="ko-KR" altLang="en-US" dirty="0">
                <a:latin typeface="+mn-ea"/>
              </a:rPr>
              <a:t>세 곳 근처에 위치한 것을 확인했습니다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4FCFDA-5528-46EE-B561-D9E30B2D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201" y="1451610"/>
            <a:ext cx="487680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13834B-43A2-4B74-8B8C-74B6A2F5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74" y="2159097"/>
            <a:ext cx="7668344" cy="31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F206-EBFB-413E-ABD5-40271D8B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BCD6-1E7E-47DF-ACDE-D98B54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21" y="5406390"/>
            <a:ext cx="10058400" cy="1162621"/>
          </a:xfrm>
        </p:spPr>
        <p:txBody>
          <a:bodyPr/>
          <a:lstStyle/>
          <a:p>
            <a:r>
              <a:rPr lang="ko-KR" altLang="en-US" dirty="0"/>
              <a:t>위와 같은 </a:t>
            </a:r>
            <a:r>
              <a:rPr lang="en-US" altLang="ko-KR" dirty="0"/>
              <a:t>C </a:t>
            </a:r>
            <a:r>
              <a:rPr lang="ko-KR" altLang="en-US" dirty="0"/>
              <a:t>프로그래밍을 통해 </a:t>
            </a:r>
            <a:r>
              <a:rPr lang="en-US" altLang="ko-KR" dirty="0"/>
              <a:t>f(1.2)</a:t>
            </a:r>
            <a:r>
              <a:rPr lang="ko-KR" altLang="en-US" dirty="0"/>
              <a:t>의 값이 </a:t>
            </a:r>
            <a:r>
              <a:rPr lang="en-US" altLang="ko-KR" dirty="0"/>
              <a:t>0.288</a:t>
            </a:r>
            <a:r>
              <a:rPr lang="ko-KR" altLang="en-US" dirty="0"/>
              <a:t>이라는 양수라는 것을 확인했고</a:t>
            </a:r>
            <a:r>
              <a:rPr lang="en-US" altLang="ko-KR" dirty="0"/>
              <a:t>, Bisection</a:t>
            </a:r>
            <a:r>
              <a:rPr lang="ko-KR" altLang="en-US" dirty="0"/>
              <a:t>의 구간을 </a:t>
            </a:r>
            <a:r>
              <a:rPr lang="en-US" altLang="ko-KR" dirty="0"/>
              <a:t>(-1,5,-0,5), (1.0,1.2), (1.2,1.5), (3.0,3.5) </a:t>
            </a:r>
            <a:r>
              <a:rPr lang="ko-KR" altLang="en-US" dirty="0"/>
              <a:t>네 구간으로 </a:t>
            </a:r>
            <a:r>
              <a:rPr lang="ko-KR" altLang="en-US" dirty="0" err="1"/>
              <a:t>나누어주었습니다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67D886-6723-468E-B29B-77DAA750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46" y="2059067"/>
            <a:ext cx="7296150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CDC2F-DC36-4365-A82A-99450F87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71" y="3429000"/>
            <a:ext cx="3981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3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F575-61BF-423C-9F8E-D4635E90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Bisection </a:t>
            </a:r>
            <a:r>
              <a:rPr lang="ko-KR" altLang="en-US" dirty="0"/>
              <a:t>프로그램 구현</a:t>
            </a:r>
          </a:p>
        </p:txBody>
      </p:sp>
    </p:spTree>
    <p:extLst>
      <p:ext uri="{BB962C8B-B14F-4D97-AF65-F5344CB8AC3E}">
        <p14:creationId xmlns:p14="http://schemas.microsoft.com/office/powerpoint/2010/main" val="7139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BCD97E-C7D1-4CFB-9157-65AA5DEA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0"/>
            <a:ext cx="7562850" cy="5276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5624AE-6C2E-4E73-B96C-B6C1E6A1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21" y="5406390"/>
            <a:ext cx="10058400" cy="1162621"/>
          </a:xfrm>
        </p:spPr>
        <p:txBody>
          <a:bodyPr/>
          <a:lstStyle/>
          <a:p>
            <a:r>
              <a:rPr lang="ko-KR" altLang="en-US" dirty="0"/>
              <a:t>먼저 다음과 같이 </a:t>
            </a:r>
            <a:r>
              <a:rPr lang="en-US" altLang="ko-KR" dirty="0"/>
              <a:t>INF</a:t>
            </a:r>
            <a:r>
              <a:rPr lang="ko-KR" altLang="en-US" dirty="0"/>
              <a:t>를 </a:t>
            </a:r>
            <a:r>
              <a:rPr lang="en-US" altLang="ko-KR" dirty="0"/>
              <a:t>0.001</a:t>
            </a:r>
            <a:r>
              <a:rPr lang="ko-KR" altLang="en-US" dirty="0"/>
              <a:t>로 두어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right</a:t>
            </a:r>
            <a:r>
              <a:rPr lang="ko-KR" altLang="en-US" dirty="0"/>
              <a:t>의 오차가 </a:t>
            </a:r>
            <a:r>
              <a:rPr lang="en-US" altLang="ko-KR" dirty="0"/>
              <a:t>0.001 </a:t>
            </a:r>
            <a:r>
              <a:rPr lang="ko-KR" altLang="en-US" dirty="0"/>
              <a:t>이내로 들어가게 된다면 그 </a:t>
            </a:r>
            <a:r>
              <a:rPr lang="en-US" altLang="ko-KR" dirty="0"/>
              <a:t>mid</a:t>
            </a:r>
            <a:r>
              <a:rPr lang="ko-KR" altLang="en-US" dirty="0"/>
              <a:t>값을 </a:t>
            </a:r>
            <a:r>
              <a:rPr lang="en-US" altLang="ko-KR" dirty="0"/>
              <a:t>return</a:t>
            </a:r>
            <a:r>
              <a:rPr lang="ko-KR" altLang="en-US" dirty="0"/>
              <a:t>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6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5624AE-6C2E-4E73-B96C-B6C1E6A1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21" y="5406390"/>
            <a:ext cx="10058400" cy="1162621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문에서 앞에서 정한 네 개의 구간을 통해 </a:t>
            </a:r>
            <a:r>
              <a:rPr lang="en-US" altLang="ko-KR" dirty="0"/>
              <a:t>bisection</a:t>
            </a:r>
            <a:r>
              <a:rPr lang="ko-KR" altLang="en-US" dirty="0"/>
              <a:t>을 실행한 결과</a:t>
            </a:r>
            <a:endParaRPr lang="en-US" altLang="ko-KR" dirty="0"/>
          </a:p>
          <a:p>
            <a:r>
              <a:rPr lang="ko-KR" altLang="en-US" dirty="0"/>
              <a:t>네 근 </a:t>
            </a:r>
            <a:r>
              <a:rPr lang="en-US" altLang="ko-KR" dirty="0"/>
              <a:t>-1.04395          1.16484          1.23809          3.12207 </a:t>
            </a:r>
            <a:r>
              <a:rPr lang="ko-KR" altLang="en-US" dirty="0"/>
              <a:t>을 구할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BA5353-1ED7-42D9-AB6A-397F4F8C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257425"/>
            <a:ext cx="5857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3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F575-61BF-423C-9F8E-D4635E90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Newton-Raphson </a:t>
            </a:r>
            <a:r>
              <a:rPr lang="ko-KR" altLang="en-US" dirty="0"/>
              <a:t>프로그램 구현</a:t>
            </a:r>
          </a:p>
        </p:txBody>
      </p:sp>
    </p:spTree>
    <p:extLst>
      <p:ext uri="{BB962C8B-B14F-4D97-AF65-F5344CB8AC3E}">
        <p14:creationId xmlns:p14="http://schemas.microsoft.com/office/powerpoint/2010/main" val="328309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5624AE-6C2E-4E73-B96C-B6C1E6A1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21" y="5406390"/>
            <a:ext cx="10058400" cy="1162621"/>
          </a:xfrm>
        </p:spPr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f(x)</a:t>
            </a:r>
            <a:r>
              <a:rPr lang="ko-KR" altLang="en-US" dirty="0"/>
              <a:t>를 미분한 </a:t>
            </a:r>
            <a:r>
              <a:rPr lang="en-US" altLang="ko-KR" dirty="0"/>
              <a:t>f ` (x) </a:t>
            </a:r>
            <a:r>
              <a:rPr lang="ko-KR" altLang="en-US" dirty="0"/>
              <a:t>식을 구했고</a:t>
            </a:r>
            <a:r>
              <a:rPr lang="en-US" altLang="ko-KR" dirty="0"/>
              <a:t>, </a:t>
            </a:r>
            <a:r>
              <a:rPr lang="ko-KR" altLang="en-US" dirty="0"/>
              <a:t>이 식을 </a:t>
            </a:r>
            <a:r>
              <a:rPr lang="en-US" altLang="ko-KR" dirty="0"/>
              <a:t>C</a:t>
            </a:r>
            <a:r>
              <a:rPr lang="ko-KR" altLang="en-US" dirty="0"/>
              <a:t>프로그램으로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C93227-BA3F-4D78-A4C5-80F8732B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852612"/>
            <a:ext cx="7867650" cy="1171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7C772D-22A1-461B-A79B-C11C5BAA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3224212"/>
            <a:ext cx="5753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5624AE-6C2E-4E73-B96C-B6C1E6A1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5" y="5444658"/>
            <a:ext cx="11768755" cy="1162621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C </a:t>
            </a:r>
            <a:r>
              <a:rPr lang="ko-KR" altLang="en-US" dirty="0"/>
              <a:t>프로그램을 작성했습니다</a:t>
            </a:r>
            <a:r>
              <a:rPr lang="en-US" altLang="ko-KR" dirty="0"/>
              <a:t>. g </a:t>
            </a:r>
            <a:r>
              <a:rPr lang="ko-KR" altLang="en-US" dirty="0"/>
              <a:t>함수는 </a:t>
            </a:r>
            <a:r>
              <a:rPr lang="en-US" altLang="ko-KR" dirty="0"/>
              <a:t>f </a:t>
            </a:r>
            <a:r>
              <a:rPr lang="ko-KR" altLang="en-US" dirty="0"/>
              <a:t>함수를 미분한 함수를 의미하고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next_x</a:t>
            </a:r>
            <a:r>
              <a:rPr lang="ko-KR" altLang="en-US" dirty="0"/>
              <a:t>는 </a:t>
            </a:r>
            <a:r>
              <a:rPr lang="en-US" altLang="ko-KR" dirty="0"/>
              <a:t>x i+1, x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를 의미합니다</a:t>
            </a:r>
            <a:r>
              <a:rPr lang="en-US" altLang="ko-KR" dirty="0"/>
              <a:t>.  </a:t>
            </a:r>
            <a:r>
              <a:rPr lang="ko-KR" altLang="en-US" dirty="0"/>
              <a:t>이전의 </a:t>
            </a:r>
            <a:r>
              <a:rPr lang="en-US" altLang="ko-KR" dirty="0"/>
              <a:t>x</a:t>
            </a:r>
            <a:r>
              <a:rPr lang="ko-KR" altLang="en-US" dirty="0"/>
              <a:t>값과 다음 </a:t>
            </a:r>
            <a:r>
              <a:rPr lang="en-US" altLang="ko-KR" dirty="0"/>
              <a:t>x</a:t>
            </a:r>
            <a:r>
              <a:rPr lang="ko-KR" altLang="en-US" dirty="0"/>
              <a:t>값의 변화율이 </a:t>
            </a:r>
            <a:r>
              <a:rPr lang="en-US" altLang="ko-KR" dirty="0"/>
              <a:t>0.001</a:t>
            </a:r>
            <a:r>
              <a:rPr lang="ko-KR" altLang="en-US" dirty="0"/>
              <a:t>보다 작아질 때 그 </a:t>
            </a:r>
            <a:r>
              <a:rPr lang="en-US" altLang="ko-KR" dirty="0"/>
              <a:t>x</a:t>
            </a:r>
            <a:r>
              <a:rPr lang="ko-KR" altLang="en-US" dirty="0"/>
              <a:t>값을 반환해줍니다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0F4D4-50B1-4843-ADDC-C42E6CC2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29708"/>
            <a:ext cx="7362825" cy="51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59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303C22"/>
      </a:dk2>
      <a:lt2>
        <a:srgbClr val="E2E8E5"/>
      </a:lt2>
      <a:accent1>
        <a:srgbClr val="C34D86"/>
      </a:accent1>
      <a:accent2>
        <a:srgbClr val="B4434A"/>
      </a:accent2>
      <a:accent3>
        <a:srgbClr val="C3764D"/>
      </a:accent3>
      <a:accent4>
        <a:srgbClr val="B1963B"/>
      </a:accent4>
      <a:accent5>
        <a:srgbClr val="99AC43"/>
      </a:accent5>
      <a:accent6>
        <a:srgbClr val="6AB13B"/>
      </a:accent6>
      <a:hlink>
        <a:srgbClr val="309263"/>
      </a:hlink>
      <a:folHlink>
        <a:srgbClr val="82828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와이드스크린</PresentationFormat>
  <Paragraphs>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Sagona Book</vt:lpstr>
      <vt:lpstr>Sagona ExtraLight</vt:lpstr>
      <vt:lpstr>RetrospectVTI</vt:lpstr>
      <vt:lpstr>수치해석 HW1</vt:lpstr>
      <vt:lpstr>그래프의 대략적인 모양 </vt:lpstr>
      <vt:lpstr>C 프로그래밍</vt:lpstr>
      <vt:lpstr>Bisection 프로그램 구현</vt:lpstr>
      <vt:lpstr>PowerPoint 프레젠테이션</vt:lpstr>
      <vt:lpstr>PowerPoint 프레젠테이션</vt:lpstr>
      <vt:lpstr>Newton-Raphson 프로그램 구현</vt:lpstr>
      <vt:lpstr>PowerPoint 프레젠테이션</vt:lpstr>
      <vt:lpstr>PowerPoint 프레젠테이션</vt:lpstr>
      <vt:lpstr>PowerPoint 프레젠테이션</vt:lpstr>
      <vt:lpstr>Bisection, Newton-Raphson 비교 및 분석</vt:lpstr>
      <vt:lpstr>원래 결과와 비교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HW1</dc:title>
  <dc:creator>안상욱</dc:creator>
  <cp:lastModifiedBy>안상욱</cp:lastModifiedBy>
  <cp:revision>10</cp:revision>
  <dcterms:created xsi:type="dcterms:W3CDTF">2020-09-02T08:43:13Z</dcterms:created>
  <dcterms:modified xsi:type="dcterms:W3CDTF">2020-09-07T01:39:32Z</dcterms:modified>
</cp:coreProperties>
</file>