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24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2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7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9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5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7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6F8B9-F5F4-4326-B765-A8DE74C00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16" r="95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1A33A1-0F30-47B2-9471-1204C3F9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ko-KR" altLang="en-US" sz="4800" dirty="0"/>
              <a:t>수치해석 </a:t>
            </a:r>
            <a:r>
              <a:rPr lang="en-US" altLang="ko-KR" sz="4800" dirty="0"/>
              <a:t>HW4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1E3D39-8A33-4CD3-B47A-3A1176776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2018008613 </a:t>
            </a:r>
            <a:r>
              <a:rPr lang="ko-KR" altLang="en-US" sz="2000" dirty="0"/>
              <a:t>안상욱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73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7A33-9255-45CF-A3D9-438CC5A1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개의 식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4079C-25AC-4C31-A2C1-AFFAF837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개의 좌표를 </a:t>
            </a:r>
            <a:r>
              <a:rPr lang="en-US" altLang="ko-KR" dirty="0"/>
              <a:t>ax^2+bx+c=y </a:t>
            </a:r>
            <a:r>
              <a:rPr lang="ko-KR" altLang="en-US" dirty="0"/>
              <a:t>식에 대입하면 </a:t>
            </a:r>
            <a:r>
              <a:rPr lang="en-US" altLang="ko-KR" dirty="0"/>
              <a:t>8</a:t>
            </a:r>
            <a:r>
              <a:rPr lang="ko-KR" altLang="en-US" dirty="0"/>
              <a:t>개의 식이 나온다</a:t>
            </a:r>
            <a:endParaRPr lang="en-US" altLang="ko-KR" dirty="0"/>
          </a:p>
          <a:p>
            <a:r>
              <a:rPr lang="en-US" altLang="ko-KR" dirty="0"/>
              <a:t>8.41a – 2.9b + c = 35.4</a:t>
            </a:r>
          </a:p>
          <a:p>
            <a:r>
              <a:rPr lang="en-US" altLang="ko-KR" dirty="0"/>
              <a:t>4.41a – 2.1b + c = 19.7</a:t>
            </a:r>
          </a:p>
          <a:p>
            <a:r>
              <a:rPr lang="en-US" altLang="ko-KR" dirty="0"/>
              <a:t>0.81a – 0.9b + c = 5.7</a:t>
            </a:r>
          </a:p>
          <a:p>
            <a:r>
              <a:rPr lang="en-US" altLang="ko-KR" dirty="0"/>
              <a:t>1.21a + 1.1b + c = 2.1</a:t>
            </a:r>
          </a:p>
          <a:p>
            <a:r>
              <a:rPr lang="en-US" altLang="ko-KR" dirty="0"/>
              <a:t>0.01a + 0.1b + c = 1.2</a:t>
            </a:r>
          </a:p>
          <a:p>
            <a:r>
              <a:rPr lang="en-US" altLang="ko-KR" dirty="0"/>
              <a:t>3.61a + 1.9b + c = 8.7</a:t>
            </a:r>
          </a:p>
          <a:p>
            <a:r>
              <a:rPr lang="en-US" altLang="ko-KR" dirty="0"/>
              <a:t>9.61a + 3.1b + c = 25.7</a:t>
            </a:r>
          </a:p>
          <a:p>
            <a:r>
              <a:rPr lang="en-US" altLang="ko-KR" dirty="0"/>
              <a:t>16.00a + 4.0b + c = 41.5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67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7A33-9255-45CF-A3D9-438CC5A1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개를 선정한 두개의 </a:t>
            </a:r>
            <a:r>
              <a:rPr lang="ko-KR" altLang="en-US" dirty="0" err="1"/>
              <a:t>랜덤한</a:t>
            </a:r>
            <a:r>
              <a:rPr lang="ko-KR" altLang="en-US" dirty="0"/>
              <a:t> 행렬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4079C-25AC-4C31-A2C1-AFFAF837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개씩의 데이터를 골라 각각 </a:t>
            </a:r>
            <a:r>
              <a:rPr lang="en-US" altLang="ko-KR" dirty="0"/>
              <a:t>A1, b1</a:t>
            </a:r>
            <a:r>
              <a:rPr lang="ko-KR" altLang="en-US" dirty="0"/>
              <a:t>와 </a:t>
            </a:r>
            <a:r>
              <a:rPr lang="en-US" altLang="ko-KR" dirty="0"/>
              <a:t>A2, b2 </a:t>
            </a:r>
            <a:r>
              <a:rPr lang="ko-KR" altLang="en-US" dirty="0"/>
              <a:t>행렬을 만들었다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A1, A2</a:t>
            </a:r>
            <a:r>
              <a:rPr lang="ko-KR" altLang="en-US" dirty="0"/>
              <a:t>는 </a:t>
            </a:r>
            <a:r>
              <a:rPr lang="en-US" altLang="ko-KR" dirty="0"/>
              <a:t>6 x 3 </a:t>
            </a:r>
            <a:r>
              <a:rPr lang="ko-KR" altLang="en-US" dirty="0"/>
              <a:t>행렬이고</a:t>
            </a:r>
            <a:r>
              <a:rPr lang="en-US" altLang="ko-KR" dirty="0"/>
              <a:t>, b1, b2</a:t>
            </a:r>
            <a:r>
              <a:rPr lang="ko-KR" altLang="en-US" dirty="0"/>
              <a:t>는 </a:t>
            </a:r>
            <a:r>
              <a:rPr lang="en-US" altLang="ko-KR" dirty="0"/>
              <a:t>6 x 1 </a:t>
            </a:r>
            <a:r>
              <a:rPr lang="ko-KR" altLang="en-US" dirty="0"/>
              <a:t>행렬이다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5FDCE4-ABDA-488F-9996-6D77832A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3858387"/>
            <a:ext cx="2076450" cy="1943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C9A7AD-8463-4482-9CD6-6F803911A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745" y="3753612"/>
            <a:ext cx="2143125" cy="2095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CEB58C-69E1-4CBD-B4DE-C5FE551F3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791" y="3858387"/>
            <a:ext cx="847725" cy="2000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5C624D-1D28-4A51-83DE-FCEE55B20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628" y="3620262"/>
            <a:ext cx="7810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3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7A33-9255-45CF-A3D9-438CC5A1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값 유추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44079C-25AC-4C31-A2C1-AFFAF8377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4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ko-KR" altLang="en-US" dirty="0"/>
                  <a:t>식을 이용해 각각의 </a:t>
                </a:r>
                <a:r>
                  <a:rPr lang="en-US" altLang="ko-KR" dirty="0"/>
                  <a:t>x </a:t>
                </a:r>
                <a:r>
                  <a:rPr lang="ko-KR" altLang="en-US" dirty="0"/>
                  <a:t>값을 구해본다</a:t>
                </a:r>
                <a:r>
                  <a:rPr lang="en-US" altLang="ko-KR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44079C-25AC-4C31-A2C1-AFFAF8377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 t="-1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07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7A33-9255-45CF-A3D9-438CC5A1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44079C-25AC-4C31-A2C1-AFFAF8377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5990082" cy="36941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4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4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ko-KR" altLang="en-US" dirty="0"/>
                  <a:t>식을 이용해 </a:t>
                </a:r>
                <a:r>
                  <a:rPr lang="en-US" altLang="ko-KR" dirty="0"/>
                  <a:t>x1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x2</a:t>
                </a:r>
                <a:r>
                  <a:rPr lang="ko-KR" altLang="en-US" dirty="0"/>
                  <a:t>를 각각 구한 뒤 출력해주는 프로그램을 </a:t>
                </a:r>
                <a:r>
                  <a:rPr lang="ko-KR" altLang="en-US" dirty="0" err="1"/>
                  <a:t>파이썬으로</a:t>
                </a:r>
                <a:r>
                  <a:rPr lang="ko-KR" altLang="en-US" dirty="0"/>
                  <a:t> 작성해 보았다</a:t>
                </a:r>
                <a:r>
                  <a:rPr lang="en-US" altLang="ko-KR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44079C-25AC-4C31-A2C1-AFFAF8377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5990082" cy="3694176"/>
              </a:xfrm>
              <a:blipFill>
                <a:blip r:embed="rId2"/>
                <a:stretch>
                  <a:fillRect l="-1322" t="-1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AABF54A-DE9F-4683-B3A3-90159949C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62" y="375285"/>
            <a:ext cx="39909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3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7A33-9255-45CF-A3D9-438CC5A1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44079C-25AC-4C31-A2C1-AFFAF8377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0" y="2218046"/>
                <a:ext cx="6780657" cy="4254471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실</m:t>
                    </m:r>
                  </m:oMath>
                </a14:m>
                <a:r>
                  <a:rPr lang="ko-KR" altLang="en-US" sz="2400" dirty="0"/>
                  <a:t>행 결과 </a:t>
                </a:r>
                <a:r>
                  <a:rPr lang="en-US" altLang="ko-KR" sz="2400" dirty="0"/>
                  <a:t>x1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[3.29527748, -2.23383154, 0.95240824]</a:t>
                </a:r>
              </a:p>
              <a:p>
                <a:r>
                  <a:rPr lang="en-US" altLang="ko-KR" dirty="0"/>
                  <a:t>x2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[3.02711584, -1.89923592, 1.32758734] </a:t>
                </a:r>
                <a:r>
                  <a:rPr lang="ko-KR" altLang="en-US" dirty="0"/>
                  <a:t>가 나오는 것을 확인할 수 있었다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첫번째 케이스에서는 </a:t>
                </a:r>
                <a:r>
                  <a:rPr lang="en-US" altLang="ko-KR" dirty="0"/>
                  <a:t>a = 3.29527748, b = -2.23383154, c = 0.95240824</a:t>
                </a:r>
                <a:r>
                  <a:rPr lang="ko-KR" altLang="en-US" dirty="0"/>
                  <a:t>의 값을 도출해냈고</a:t>
                </a:r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ko-KR" altLang="en-US" dirty="0"/>
                  <a:t>두번째 케이스에서는 </a:t>
                </a:r>
                <a:r>
                  <a:rPr lang="en-US" altLang="ko-KR" dirty="0"/>
                  <a:t>a = 3.02711584, b = -1.89923592, c = 1.32758734</a:t>
                </a:r>
                <a:r>
                  <a:rPr lang="ko-KR" altLang="en-US" dirty="0"/>
                  <a:t>의 값을 도출해냈다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첫번째 케이스로부터 도출해낸 식은 </a:t>
                </a:r>
                <a:r>
                  <a:rPr lang="en-US" altLang="ko-KR" dirty="0"/>
                  <a:t>y = 3.29527748x^2 - 2.23383154x + 0.95240824</a:t>
                </a:r>
                <a:r>
                  <a:rPr lang="ko-KR" altLang="en-US" dirty="0"/>
                  <a:t>이고</a:t>
                </a:r>
                <a:endParaRPr lang="en-US" altLang="ko-KR" dirty="0"/>
              </a:p>
              <a:p>
                <a:r>
                  <a:rPr lang="ko-KR" altLang="en-US" dirty="0"/>
                  <a:t>두 번째 케이스로부터 도출해낸 식은 </a:t>
                </a:r>
                <a:r>
                  <a:rPr lang="en-US" altLang="ko-KR" dirty="0"/>
                  <a:t>y = 3.02711584x^2 -1.89923592x + 1.32758734</a:t>
                </a:r>
                <a:r>
                  <a:rPr lang="ko-KR" altLang="en-US" dirty="0"/>
                  <a:t>임을 알 수 있었다</a:t>
                </a:r>
                <a:r>
                  <a:rPr lang="en-US" altLang="ko-KR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44079C-25AC-4C31-A2C1-AFFAF8377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0" y="2218046"/>
                <a:ext cx="6780657" cy="4254471"/>
              </a:xfrm>
              <a:blipFill>
                <a:blip r:embed="rId2"/>
                <a:stretch>
                  <a:fillRect l="-809" t="-1719" r="-2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4EEE183-2FB1-47BA-A6C4-9AF582B1B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487" y="3138487"/>
            <a:ext cx="3281363" cy="26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4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7A33-9255-45CF-A3D9-438CC5A1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케이스의 그래프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4079C-25AC-4C31-A2C1-AFFAF837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2218046"/>
            <a:ext cx="5076825" cy="4254471"/>
          </a:xfrm>
        </p:spPr>
        <p:txBody>
          <a:bodyPr>
            <a:normAutofit/>
          </a:bodyPr>
          <a:lstStyle/>
          <a:p>
            <a:r>
              <a:rPr lang="ko-KR" altLang="en-US" dirty="0"/>
              <a:t>그래프를 그려 주는 사이트인 </a:t>
            </a:r>
            <a:r>
              <a:rPr lang="en-US" altLang="ko-KR" dirty="0"/>
              <a:t>Desmos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번째 케이스와 </a:t>
            </a:r>
            <a:r>
              <a:rPr lang="en-US" altLang="ko-KR" dirty="0"/>
              <a:t>2</a:t>
            </a:r>
            <a:r>
              <a:rPr lang="ko-KR" altLang="en-US" dirty="0"/>
              <a:t>번째 케이스의 그래프를 그려서 비교해보았다</a:t>
            </a:r>
            <a:r>
              <a:rPr lang="en-US" altLang="ko-KR" dirty="0"/>
              <a:t>. </a:t>
            </a:r>
            <a:r>
              <a:rPr lang="ko-KR" altLang="en-US" dirty="0"/>
              <a:t>빨간색이 첫번째 케이스고</a:t>
            </a:r>
            <a:r>
              <a:rPr lang="en-US" altLang="ko-KR" dirty="0"/>
              <a:t>, </a:t>
            </a:r>
            <a:r>
              <a:rPr lang="ko-KR" altLang="en-US" dirty="0"/>
              <a:t>파란색이 두번째 케이스이다</a:t>
            </a:r>
            <a:r>
              <a:rPr lang="en-US" altLang="ko-KR" dirty="0"/>
              <a:t>. </a:t>
            </a:r>
            <a:r>
              <a:rPr lang="ko-KR" altLang="en-US" dirty="0"/>
              <a:t>랜덤하게 </a:t>
            </a:r>
            <a:r>
              <a:rPr lang="en-US" altLang="ko-KR" dirty="0"/>
              <a:t>6</a:t>
            </a:r>
            <a:r>
              <a:rPr lang="ko-KR" altLang="en-US" dirty="0"/>
              <a:t>개의 점을 뽑은 두 가지 경우를 비교해 본 결과 어느 점을 </a:t>
            </a:r>
            <a:r>
              <a:rPr lang="ko-KR" altLang="en-US" dirty="0" err="1"/>
              <a:t>뽑느냐에</a:t>
            </a:r>
            <a:r>
              <a:rPr lang="ko-KR" altLang="en-US" dirty="0"/>
              <a:t> 따라 그래프 모양이 꽤나 차이가 날 수 있다는 점을 확인할 수 있었다</a:t>
            </a:r>
            <a:r>
              <a:rPr lang="en-US" altLang="ko-KR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28932D-13E3-4F25-ABF1-F325E618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14675"/>
            <a:ext cx="5588389" cy="3390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0E13E9-9B7B-4D87-A51F-C6A25B120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71" y="1638300"/>
            <a:ext cx="51625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6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7A33-9255-45CF-A3D9-438CC5A1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52207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Neue Haas Grotesk Text Pro</vt:lpstr>
      <vt:lpstr>AccentBoxVTI</vt:lpstr>
      <vt:lpstr>수치해석 HW4</vt:lpstr>
      <vt:lpstr>8개의 식 생성</vt:lpstr>
      <vt:lpstr>6개를 선정한 두개의 랜덤한 행렬 생성</vt:lpstr>
      <vt:lpstr>X값 유추</vt:lpstr>
      <vt:lpstr>프로그래밍</vt:lpstr>
      <vt:lpstr>실행 결과</vt:lpstr>
      <vt:lpstr>두 케이스의 그래프 비교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수치해석 HW3</dc:title>
  <dc:creator>안상욱</dc:creator>
  <cp:lastModifiedBy>안상욱</cp:lastModifiedBy>
  <cp:revision>8</cp:revision>
  <dcterms:created xsi:type="dcterms:W3CDTF">2020-09-25T14:04:49Z</dcterms:created>
  <dcterms:modified xsi:type="dcterms:W3CDTF">2020-09-25T19:44:18Z</dcterms:modified>
</cp:coreProperties>
</file>