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Sunday, November 29,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7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Sunday, November 29,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0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4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9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0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2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Sunday, November 29,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0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November 29,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3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693383-4D74-4903-A4DD-3446FD77B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4800"/>
              <a:t>수치해석 </a:t>
            </a:r>
            <a:r>
              <a:rPr lang="en-US" altLang="ko-KR" sz="4800"/>
              <a:t>HW13</a:t>
            </a:r>
            <a:endParaRPr lang="ko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E93C53-11B6-4F99-98CD-3DCF022F9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altLang="ko-KR" sz="2200" dirty="0"/>
              <a:t>2018008613 </a:t>
            </a:r>
            <a:r>
              <a:rPr lang="ko-KR" altLang="en-US" sz="2200" dirty="0"/>
              <a:t>안상욱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B8C07-8237-47AA-AA19-98252E8E5F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9" r="14523" b="2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BA907F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BA90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BA90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3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A5901-16A9-454D-9D99-CD318A09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E842E-1AE7-4C4D-A541-C035ED86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Line</a:t>
            </a:r>
            <a:r>
              <a:rPr lang="ko-KR" altLang="en-US" dirty="0"/>
              <a:t>은 </a:t>
            </a:r>
            <a:r>
              <a:rPr lang="en-US" altLang="ko-KR" dirty="0"/>
              <a:t>y = 2x – 1</a:t>
            </a:r>
            <a:r>
              <a:rPr lang="ko-KR" altLang="en-US" dirty="0"/>
              <a:t>이고</a:t>
            </a:r>
            <a:r>
              <a:rPr lang="en-US" altLang="ko-KR" dirty="0"/>
              <a:t>, x</a:t>
            </a:r>
            <a:r>
              <a:rPr lang="ko-KR" altLang="en-US" dirty="0"/>
              <a:t>의 범위는 </a:t>
            </a:r>
            <a:r>
              <a:rPr lang="en-US" altLang="ko-KR" dirty="0"/>
              <a:t>-5</a:t>
            </a:r>
            <a:r>
              <a:rPr lang="ko-KR" altLang="en-US" dirty="0"/>
              <a:t>부터 </a:t>
            </a:r>
            <a:r>
              <a:rPr lang="en-US" altLang="ko-KR" dirty="0"/>
              <a:t>6</a:t>
            </a:r>
            <a:r>
              <a:rPr lang="ko-KR" altLang="en-US" dirty="0"/>
              <a:t>까지 </a:t>
            </a:r>
            <a:r>
              <a:rPr lang="en-US" altLang="ko-KR" dirty="0"/>
              <a:t>12</a:t>
            </a:r>
            <a:r>
              <a:rPr lang="ko-KR" altLang="en-US" dirty="0"/>
              <a:t>개의 정수를 주었습니다</a:t>
            </a:r>
            <a:r>
              <a:rPr lang="en-US" altLang="ko-KR" dirty="0"/>
              <a:t>. </a:t>
            </a:r>
            <a:r>
              <a:rPr lang="ko-KR" altLang="en-US" dirty="0"/>
              <a:t>이에 해당하는 </a:t>
            </a:r>
            <a:r>
              <a:rPr lang="en-US" altLang="ko-KR" dirty="0"/>
              <a:t>12</a:t>
            </a:r>
            <a:r>
              <a:rPr lang="ko-KR" altLang="en-US" dirty="0"/>
              <a:t>개의 점을 </a:t>
            </a:r>
            <a:r>
              <a:rPr lang="en-US" altLang="ko-KR" dirty="0"/>
              <a:t>y = 2x – 1 + N(0, 2) </a:t>
            </a:r>
            <a:r>
              <a:rPr lang="ko-KR" altLang="en-US" dirty="0"/>
              <a:t>를 이용해 각각의 </a:t>
            </a:r>
            <a:r>
              <a:rPr lang="en-US" altLang="ko-KR" dirty="0"/>
              <a:t>12</a:t>
            </a:r>
            <a:r>
              <a:rPr lang="ko-KR" altLang="en-US" dirty="0"/>
              <a:t>개의 </a:t>
            </a:r>
            <a:r>
              <a:rPr lang="en-US" altLang="ko-KR" dirty="0"/>
              <a:t>x</a:t>
            </a:r>
            <a:r>
              <a:rPr lang="ko-KR" altLang="en-US" dirty="0"/>
              <a:t>값에 해당하는 </a:t>
            </a:r>
            <a:r>
              <a:rPr lang="en-US" altLang="ko-KR" dirty="0"/>
              <a:t>y</a:t>
            </a:r>
            <a:r>
              <a:rPr lang="ko-KR" altLang="en-US" dirty="0"/>
              <a:t>값을 구해 </a:t>
            </a:r>
            <a:r>
              <a:rPr lang="en-US" altLang="ko-KR" dirty="0"/>
              <a:t>12</a:t>
            </a:r>
            <a:r>
              <a:rPr lang="ko-KR" altLang="en-US" dirty="0"/>
              <a:t>개의 점을 생성했습니다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12</a:t>
            </a:r>
            <a:r>
              <a:rPr lang="ko-KR" altLang="en-US" dirty="0"/>
              <a:t>개의 점 중 </a:t>
            </a:r>
            <a:r>
              <a:rPr lang="en-US" altLang="ko-KR" dirty="0"/>
              <a:t>6</a:t>
            </a:r>
            <a:r>
              <a:rPr lang="ko-KR" altLang="en-US" dirty="0"/>
              <a:t>개의 점을 랜덤하게 선정해서 </a:t>
            </a:r>
            <a:r>
              <a:rPr lang="en-US" altLang="ko-KR" dirty="0"/>
              <a:t>Least square</a:t>
            </a:r>
            <a:r>
              <a:rPr lang="ko-KR" altLang="en-US" dirty="0"/>
              <a:t>를 이용한 </a:t>
            </a:r>
            <a:r>
              <a:rPr lang="en-US" altLang="ko-KR" dirty="0"/>
              <a:t>fitting</a:t>
            </a:r>
            <a:r>
              <a:rPr lang="ko-KR" altLang="en-US" dirty="0"/>
              <a:t>을 </a:t>
            </a:r>
            <a:r>
              <a:rPr lang="en-US" altLang="ko-KR" dirty="0"/>
              <a:t>10</a:t>
            </a:r>
            <a:r>
              <a:rPr lang="ko-KR" altLang="en-US" dirty="0"/>
              <a:t>번 진행했고 이 중에서 가장 </a:t>
            </a:r>
            <a:r>
              <a:rPr lang="en-US" altLang="ko-KR" dirty="0"/>
              <a:t>cost</a:t>
            </a:r>
            <a:r>
              <a:rPr lang="ko-KR" altLang="en-US" dirty="0"/>
              <a:t>가 작았을 때의 직선으로 </a:t>
            </a:r>
            <a:r>
              <a:rPr lang="en-US" altLang="ko-KR" dirty="0"/>
              <a:t>fitting</a:t>
            </a:r>
            <a:r>
              <a:rPr lang="ko-KR" altLang="en-US" dirty="0"/>
              <a:t>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</a:t>
            </a:r>
            <a:r>
              <a:rPr lang="en-US" altLang="ko-KR" dirty="0"/>
              <a:t>12</a:t>
            </a:r>
            <a:r>
              <a:rPr lang="ko-KR" altLang="en-US" dirty="0"/>
              <a:t>개의 점 을 모두 가지고 </a:t>
            </a:r>
            <a:r>
              <a:rPr lang="en-US" altLang="ko-KR" dirty="0"/>
              <a:t>least </a:t>
            </a:r>
            <a:r>
              <a:rPr lang="en-US" altLang="ko-KR" dirty="0" err="1"/>
              <a:t>squar</a:t>
            </a:r>
            <a:r>
              <a:rPr lang="ko-KR" altLang="en-US" dirty="0"/>
              <a:t>를 해서 직선을 </a:t>
            </a:r>
            <a:r>
              <a:rPr lang="en-US" altLang="ko-KR" dirty="0"/>
              <a:t>fitting</a:t>
            </a:r>
            <a:r>
              <a:rPr lang="ko-KR" altLang="en-US" dirty="0"/>
              <a:t>한 후 두 직선을 비교해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4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C768B-0D1C-42AD-ACA1-7BAF635B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E9DBD-D786-400E-A3AE-3FFDBFD21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5603657" cy="4956175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먼저 </a:t>
            </a:r>
            <a:r>
              <a:rPr lang="en-US" altLang="ko-KR" dirty="0" err="1"/>
              <a:t>gaussian_noise</a:t>
            </a:r>
            <a:r>
              <a:rPr lang="ko-KR" altLang="en-US" dirty="0"/>
              <a:t>라는 함수를 만들었는데</a:t>
            </a:r>
            <a:r>
              <a:rPr lang="en-US" altLang="ko-KR" dirty="0"/>
              <a:t>, </a:t>
            </a:r>
            <a:r>
              <a:rPr lang="ko-KR" altLang="en-US" dirty="0"/>
              <a:t>이는 초기 </a:t>
            </a:r>
            <a:r>
              <a:rPr lang="en-US" altLang="ko-KR" dirty="0"/>
              <a:t>y</a:t>
            </a:r>
            <a:r>
              <a:rPr lang="ko-KR" altLang="en-US" dirty="0"/>
              <a:t>값을 구할 때 </a:t>
            </a:r>
            <a:r>
              <a:rPr lang="en-US" altLang="ko-KR" dirty="0"/>
              <a:t>N(0,2)</a:t>
            </a:r>
            <a:r>
              <a:rPr lang="ko-KR" altLang="en-US" dirty="0"/>
              <a:t>에 해당하는 </a:t>
            </a:r>
            <a:r>
              <a:rPr lang="en-US" altLang="ko-KR" dirty="0"/>
              <a:t>noise</a:t>
            </a:r>
            <a:r>
              <a:rPr lang="ko-KR" altLang="en-US" dirty="0"/>
              <a:t>를 만들어 주기 위한 함수입니다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12</a:t>
            </a:r>
            <a:r>
              <a:rPr lang="ko-KR" altLang="en-US" dirty="0"/>
              <a:t>개의 점에 해당하는 </a:t>
            </a:r>
            <a:r>
              <a:rPr lang="en-US" altLang="ko-KR" dirty="0"/>
              <a:t>x, y </a:t>
            </a:r>
            <a:r>
              <a:rPr lang="ko-KR" altLang="en-US" dirty="0"/>
              <a:t>좌표를 </a:t>
            </a:r>
            <a:r>
              <a:rPr lang="en-US" altLang="ko-KR" dirty="0"/>
              <a:t>dx, </a:t>
            </a:r>
            <a:r>
              <a:rPr lang="en-US" altLang="ko-KR" dirty="0" err="1"/>
              <a:t>dy</a:t>
            </a:r>
            <a:r>
              <a:rPr lang="ko-KR" altLang="en-US" dirty="0"/>
              <a:t>에 저장해주었고</a:t>
            </a:r>
            <a:r>
              <a:rPr lang="en-US" altLang="ko-KR" dirty="0"/>
              <a:t>, </a:t>
            </a:r>
            <a:r>
              <a:rPr lang="en-US" altLang="ko-KR" dirty="0" err="1"/>
              <a:t>dy</a:t>
            </a:r>
            <a:r>
              <a:rPr lang="ko-KR" altLang="en-US" dirty="0"/>
              <a:t>에는 </a:t>
            </a:r>
            <a:r>
              <a:rPr lang="en-US" altLang="ko-KR" dirty="0"/>
              <a:t>gaussian noise </a:t>
            </a:r>
            <a:r>
              <a:rPr lang="ko-KR" altLang="en-US" dirty="0"/>
              <a:t>값을 더해주었습니다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A,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 행렬은 </a:t>
            </a:r>
            <a:r>
              <a:rPr lang="en-US" altLang="ko-KR" dirty="0"/>
              <a:t>12</a:t>
            </a:r>
            <a:r>
              <a:rPr lang="ko-KR" altLang="en-US" dirty="0"/>
              <a:t>개의 점 중 </a:t>
            </a:r>
            <a:r>
              <a:rPr lang="en-US" altLang="ko-KR" dirty="0"/>
              <a:t>6</a:t>
            </a:r>
            <a:r>
              <a:rPr lang="ko-KR" altLang="en-US" dirty="0"/>
              <a:t>개를 뽑아서 </a:t>
            </a:r>
            <a:r>
              <a:rPr lang="en-US" altLang="ko-KR" dirty="0"/>
              <a:t>Least square</a:t>
            </a:r>
            <a:r>
              <a:rPr lang="ko-KR" altLang="en-US" dirty="0"/>
              <a:t>를 하기 위한 행렬입니다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a, c</a:t>
            </a:r>
            <a:r>
              <a:rPr lang="ko-KR" altLang="en-US" dirty="0"/>
              <a:t>는 </a:t>
            </a:r>
            <a:r>
              <a:rPr lang="en-US" altLang="ko-KR" dirty="0"/>
              <a:t>Least square</a:t>
            </a:r>
            <a:r>
              <a:rPr lang="ko-KR" altLang="en-US" dirty="0"/>
              <a:t>를 통해 </a:t>
            </a:r>
            <a:r>
              <a:rPr lang="en-US" altLang="ko-KR" dirty="0"/>
              <a:t>fitting</a:t>
            </a:r>
            <a:r>
              <a:rPr lang="ko-KR" altLang="en-US" dirty="0"/>
              <a:t>한 </a:t>
            </a:r>
            <a:r>
              <a:rPr lang="en-US" altLang="ko-KR" dirty="0"/>
              <a:t>line</a:t>
            </a:r>
            <a:r>
              <a:rPr lang="ko-KR" altLang="en-US" dirty="0"/>
              <a:t>이 </a:t>
            </a:r>
            <a:r>
              <a:rPr lang="en-US" altLang="ko-KR" dirty="0"/>
              <a:t>y = ax + c </a:t>
            </a:r>
            <a:r>
              <a:rPr lang="ko-KR" altLang="en-US" dirty="0"/>
              <a:t>형태를 가질 때의 </a:t>
            </a:r>
            <a:r>
              <a:rPr lang="ko-KR" altLang="en-US" dirty="0" err="1"/>
              <a:t>상수값이고</a:t>
            </a:r>
            <a:r>
              <a:rPr lang="en-US" altLang="ko-KR" dirty="0"/>
              <a:t>, cost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번의 시행을 하면서 각각의 </a:t>
            </a:r>
            <a:r>
              <a:rPr lang="en-US" altLang="ko-KR" dirty="0"/>
              <a:t>line</a:t>
            </a:r>
            <a:r>
              <a:rPr lang="ko-KR" altLang="en-US" dirty="0"/>
              <a:t>들에 대한 </a:t>
            </a:r>
            <a:r>
              <a:rPr lang="ko-KR" altLang="en-US" dirty="0" err="1"/>
              <a:t>오차값을</a:t>
            </a:r>
            <a:r>
              <a:rPr lang="ko-KR" altLang="en-US" dirty="0"/>
              <a:t> 이용해 가장 </a:t>
            </a:r>
            <a:r>
              <a:rPr lang="ko-KR" altLang="en-US" dirty="0" err="1"/>
              <a:t>오차값이</a:t>
            </a:r>
            <a:r>
              <a:rPr lang="ko-KR" altLang="en-US" dirty="0"/>
              <a:t> 작을 때의 </a:t>
            </a:r>
            <a:r>
              <a:rPr lang="en-US" altLang="ko-KR" dirty="0"/>
              <a:t>a, c</a:t>
            </a:r>
            <a:r>
              <a:rPr lang="ko-KR" altLang="en-US" dirty="0"/>
              <a:t>값을 </a:t>
            </a:r>
            <a:r>
              <a:rPr lang="en-US" altLang="ko-KR" dirty="0"/>
              <a:t>a, c </a:t>
            </a:r>
            <a:r>
              <a:rPr lang="ko-KR" altLang="en-US" dirty="0"/>
              <a:t>변수에 저장해주었습니다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938E8E-0C25-4190-A609-BB291611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600" y="2320739"/>
            <a:ext cx="54387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8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CC2CB-887D-4927-B37E-15767425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E582D-5BF7-4CE2-B38F-CE307F7E1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5505046" cy="4206383"/>
          </a:xfrm>
        </p:spPr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번 </a:t>
            </a: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ko-KR" altLang="en-US" dirty="0" err="1"/>
              <a:t>랜덤한</a:t>
            </a:r>
            <a:r>
              <a:rPr lang="ko-KR" altLang="en-US" dirty="0"/>
              <a:t> 좌표를 골라서 </a:t>
            </a:r>
            <a:r>
              <a:rPr lang="en-US" altLang="ko-KR" dirty="0"/>
              <a:t>Least square</a:t>
            </a:r>
            <a:r>
              <a:rPr lang="ko-KR" altLang="en-US" dirty="0"/>
              <a:t>를 이용해 </a:t>
            </a:r>
            <a:r>
              <a:rPr lang="en-US" altLang="ko-KR" dirty="0"/>
              <a:t>line fitting</a:t>
            </a:r>
            <a:r>
              <a:rPr lang="ko-KR" altLang="en-US" dirty="0"/>
              <a:t>을 해 주었고 </a:t>
            </a:r>
            <a:r>
              <a:rPr lang="en-US" altLang="ko-KR" dirty="0"/>
              <a:t>cost, </a:t>
            </a:r>
            <a:r>
              <a:rPr lang="ko-KR" altLang="en-US" dirty="0"/>
              <a:t>즉 </a:t>
            </a:r>
            <a:r>
              <a:rPr lang="en-US" altLang="ko-KR" dirty="0"/>
              <a:t>error</a:t>
            </a:r>
            <a:r>
              <a:rPr lang="ko-KR" altLang="en-US" dirty="0"/>
              <a:t>가 가장 작았던 </a:t>
            </a:r>
            <a:r>
              <a:rPr lang="en-US" altLang="ko-KR" dirty="0"/>
              <a:t>line</a:t>
            </a:r>
            <a:r>
              <a:rPr lang="ko-KR" altLang="en-US" dirty="0"/>
              <a:t>을 </a:t>
            </a:r>
            <a:r>
              <a:rPr lang="en-US" altLang="ko-KR" dirty="0"/>
              <a:t>y = ax + c</a:t>
            </a:r>
            <a:r>
              <a:rPr lang="ko-KR" altLang="en-US" dirty="0"/>
              <a:t>라고 했을 때 이 상수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를 각각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에 저장해 주었습니다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FC5908-E4C9-4E2B-AC5E-6249CAB8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441" y="2289362"/>
            <a:ext cx="59531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2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E3E0A-B0A6-4EB6-9EB6-8C7C2421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89843-71EF-4A05-A15A-B51034281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5944316" cy="4206383"/>
          </a:xfrm>
        </p:spPr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개의 좌표를 모두 가지고 </a:t>
            </a:r>
            <a:r>
              <a:rPr lang="en-US" altLang="ko-KR" dirty="0"/>
              <a:t>Least square</a:t>
            </a:r>
            <a:r>
              <a:rPr lang="ko-KR" altLang="en-US" dirty="0"/>
              <a:t>를 통해 </a:t>
            </a:r>
            <a:r>
              <a:rPr lang="en-US" altLang="ko-KR" dirty="0"/>
              <a:t>line fitting</a:t>
            </a:r>
            <a:r>
              <a:rPr lang="ko-KR" altLang="en-US" dirty="0"/>
              <a:t>한 결과 </a:t>
            </a:r>
            <a:r>
              <a:rPr lang="en-US" altLang="ko-KR" dirty="0"/>
              <a:t>y = a1 * x + c1</a:t>
            </a:r>
            <a:r>
              <a:rPr lang="ko-KR" altLang="en-US" dirty="0"/>
              <a:t>의 </a:t>
            </a:r>
            <a:r>
              <a:rPr lang="en-US" altLang="ko-KR" dirty="0"/>
              <a:t>line</a:t>
            </a:r>
            <a:r>
              <a:rPr lang="ko-KR" altLang="en-US" dirty="0"/>
              <a:t>을 갖게 되는데 이 </a:t>
            </a:r>
            <a:r>
              <a:rPr lang="en-US" altLang="ko-KR" dirty="0"/>
              <a:t>a1</a:t>
            </a:r>
            <a:r>
              <a:rPr lang="ko-KR" altLang="en-US" dirty="0"/>
              <a:t>과 </a:t>
            </a:r>
            <a:r>
              <a:rPr lang="en-US" altLang="ko-KR" dirty="0"/>
              <a:t>c1</a:t>
            </a:r>
            <a:r>
              <a:rPr lang="ko-KR" altLang="en-US" dirty="0"/>
              <a:t>을 각각 </a:t>
            </a:r>
            <a:r>
              <a:rPr lang="en-US" altLang="ko-KR" dirty="0"/>
              <a:t>a1</a:t>
            </a:r>
            <a:r>
              <a:rPr lang="ko-KR" altLang="en-US" dirty="0"/>
              <a:t>과 </a:t>
            </a:r>
            <a:r>
              <a:rPr lang="en-US" altLang="ko-KR" dirty="0"/>
              <a:t>c1</a:t>
            </a:r>
            <a:r>
              <a:rPr lang="ko-KR" altLang="en-US" dirty="0"/>
              <a:t>에 저장한 뒤 </a:t>
            </a:r>
            <a:r>
              <a:rPr lang="en-US" altLang="ko-KR" dirty="0"/>
              <a:t>a, c, a1, c1</a:t>
            </a:r>
            <a:r>
              <a:rPr lang="ko-KR" altLang="en-US" dirty="0"/>
              <a:t>값을 모두 출력해 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72872A-E791-486B-87A8-6CFE7BC0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175" y="2605087"/>
            <a:ext cx="27241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3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150C9-4911-41D9-A80C-02A6B0C3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0343E9-4577-45E7-96F6-A5EF0ED1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5531940" cy="4206383"/>
          </a:xfrm>
        </p:spPr>
        <p:txBody>
          <a:bodyPr/>
          <a:lstStyle/>
          <a:p>
            <a:r>
              <a:rPr lang="ko-KR" altLang="en-US" dirty="0"/>
              <a:t>다음과 같이 </a:t>
            </a:r>
            <a:r>
              <a:rPr lang="en-US" altLang="ko-KR" dirty="0"/>
              <a:t>a = 2.0, c = -0.955, a1 = 1.997, c1 = -0.915</a:t>
            </a:r>
            <a:r>
              <a:rPr lang="ko-KR" altLang="en-US" dirty="0"/>
              <a:t>의 값을 갖는 것을 확인해 볼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RANSAC</a:t>
            </a:r>
            <a:r>
              <a:rPr lang="ko-KR" altLang="en-US" dirty="0"/>
              <a:t>을 이용해 </a:t>
            </a: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ko-KR" altLang="en-US" dirty="0" err="1"/>
              <a:t>랜덤한</a:t>
            </a:r>
            <a:r>
              <a:rPr lang="ko-KR" altLang="en-US" dirty="0"/>
              <a:t> 좌표를 가지고 </a:t>
            </a:r>
            <a:r>
              <a:rPr lang="en-US" altLang="ko-KR" dirty="0"/>
              <a:t>Line fitting </a:t>
            </a:r>
            <a:r>
              <a:rPr lang="ko-KR" altLang="en-US" dirty="0"/>
              <a:t>했을 때의 함수는 </a:t>
            </a:r>
            <a:r>
              <a:rPr lang="en-US" altLang="ko-KR" dirty="0"/>
              <a:t>y = 2.0x – 0.955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12</a:t>
            </a:r>
            <a:r>
              <a:rPr lang="ko-KR" altLang="en-US" dirty="0"/>
              <a:t>개의 좌표를 모두 사용해 </a:t>
            </a:r>
            <a:r>
              <a:rPr lang="en-US" altLang="ko-KR" dirty="0"/>
              <a:t>Line fitting </a:t>
            </a:r>
            <a:r>
              <a:rPr lang="ko-KR" altLang="en-US" dirty="0"/>
              <a:t>했을 때의 함수는 </a:t>
            </a:r>
            <a:r>
              <a:rPr lang="en-US" altLang="ko-KR" dirty="0"/>
              <a:t>y = 1.997x - 0.915</a:t>
            </a:r>
            <a:r>
              <a:rPr lang="ko-KR" altLang="en-US" dirty="0"/>
              <a:t>라는 값을 가짐을 확인해 볼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2D5EBD-9B44-4B90-B561-EC74BD32A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594" y="3605772"/>
            <a:ext cx="52578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5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15FA4-2F44-44D3-88A5-920C24B1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결과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A5841-49F6-4C2D-8EA8-D5EC7C27A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RANSAC</a:t>
            </a:r>
            <a:r>
              <a:rPr lang="ko-KR" altLang="en-US" dirty="0"/>
              <a:t>을 이용해 </a:t>
            </a:r>
            <a:r>
              <a:rPr lang="en-US" altLang="ko-KR" dirty="0"/>
              <a:t>6</a:t>
            </a:r>
            <a:r>
              <a:rPr lang="ko-KR" altLang="en-US" dirty="0"/>
              <a:t>개의 </a:t>
            </a:r>
            <a:r>
              <a:rPr lang="ko-KR" altLang="en-US" dirty="0" err="1"/>
              <a:t>랜덤한</a:t>
            </a:r>
            <a:r>
              <a:rPr lang="ko-KR" altLang="en-US" dirty="0"/>
              <a:t> 좌표를 가지고 </a:t>
            </a:r>
            <a:r>
              <a:rPr lang="en-US" altLang="ko-KR" dirty="0"/>
              <a:t>Line fitting </a:t>
            </a:r>
            <a:r>
              <a:rPr lang="ko-KR" altLang="en-US" dirty="0"/>
              <a:t>했을 때의 함수는 </a:t>
            </a:r>
            <a:r>
              <a:rPr lang="en-US" altLang="ko-KR" dirty="0"/>
              <a:t>y = 2.0x – 0.955</a:t>
            </a:r>
            <a:r>
              <a:rPr lang="ko-KR" altLang="en-US" dirty="0"/>
              <a:t>이고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12</a:t>
            </a:r>
            <a:r>
              <a:rPr lang="ko-KR" altLang="en-US" dirty="0"/>
              <a:t>개의 좌표를 모두 사용해 </a:t>
            </a:r>
            <a:r>
              <a:rPr lang="en-US" altLang="ko-KR" dirty="0"/>
              <a:t>Line fitting </a:t>
            </a:r>
            <a:r>
              <a:rPr lang="ko-KR" altLang="en-US" dirty="0"/>
              <a:t>했을 때의 함수는 </a:t>
            </a:r>
            <a:r>
              <a:rPr lang="en-US" altLang="ko-KR" dirty="0"/>
              <a:t>y = 1.997x - 0.915</a:t>
            </a:r>
            <a:r>
              <a:rPr lang="ko-KR" altLang="en-US" dirty="0"/>
              <a:t>라는 값을 가짐을 확인해 볼 수 있었습니다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en-US" altLang="ko-KR" dirty="0"/>
              <a:t>12</a:t>
            </a:r>
            <a:r>
              <a:rPr lang="ko-KR" altLang="en-US" dirty="0"/>
              <a:t>개를 모두 이용해서 </a:t>
            </a:r>
            <a:r>
              <a:rPr lang="en-US" altLang="ko-KR" dirty="0"/>
              <a:t>line fitting </a:t>
            </a:r>
            <a:r>
              <a:rPr lang="ko-KR" altLang="en-US" dirty="0"/>
              <a:t>한 결과보다 </a:t>
            </a:r>
            <a:r>
              <a:rPr lang="en-US" altLang="ko-KR" dirty="0"/>
              <a:t>RANSAC</a:t>
            </a:r>
            <a:r>
              <a:rPr lang="ko-KR" altLang="en-US" dirty="0"/>
              <a:t>을 이용해 </a:t>
            </a:r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개의 좌표만을 가지고 </a:t>
            </a:r>
            <a:r>
              <a:rPr lang="en-US" altLang="ko-KR" dirty="0"/>
              <a:t>Line fitting </a:t>
            </a:r>
            <a:r>
              <a:rPr lang="ko-KR" altLang="en-US" dirty="0"/>
              <a:t>한 결과가 더 정확하게 나오는 것을 확인해 볼 수 있었습니다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결과가 나오는 이유는 </a:t>
            </a:r>
            <a:r>
              <a:rPr lang="en-US" altLang="ko-KR" dirty="0"/>
              <a:t>12</a:t>
            </a:r>
            <a:r>
              <a:rPr lang="ko-KR" altLang="en-US" dirty="0"/>
              <a:t>개의 좌표에는 </a:t>
            </a:r>
            <a:r>
              <a:rPr lang="en-US" altLang="ko-KR" dirty="0"/>
              <a:t>noise</a:t>
            </a:r>
            <a:r>
              <a:rPr lang="ko-KR" altLang="en-US" dirty="0"/>
              <a:t>가 섞여 있기 때문에 </a:t>
            </a:r>
            <a:r>
              <a:rPr lang="en-US" altLang="ko-KR" dirty="0"/>
              <a:t>12</a:t>
            </a:r>
            <a:r>
              <a:rPr lang="ko-KR" altLang="en-US" dirty="0"/>
              <a:t>개를 모두 이용한다면 더 많은 </a:t>
            </a:r>
            <a:r>
              <a:rPr lang="en-US" altLang="ko-KR" dirty="0"/>
              <a:t>noise</a:t>
            </a:r>
            <a:r>
              <a:rPr lang="ko-KR" altLang="en-US" dirty="0"/>
              <a:t>가 섞이므로 </a:t>
            </a:r>
            <a:r>
              <a:rPr lang="en-US" altLang="ko-KR" dirty="0"/>
              <a:t>RANSAC </a:t>
            </a:r>
            <a:r>
              <a:rPr lang="ko-KR" altLang="en-US" dirty="0"/>
              <a:t>을 이용했을 때보다 부정확한 결과가 나오는 것을 확인해 볼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79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LightSeed_2SEEDS">
      <a:dk1>
        <a:srgbClr val="000000"/>
      </a:dk1>
      <a:lt1>
        <a:srgbClr val="FFFFFF"/>
      </a:lt1>
      <a:dk2>
        <a:srgbClr val="382441"/>
      </a:dk2>
      <a:lt2>
        <a:srgbClr val="E2E6E8"/>
      </a:lt2>
      <a:accent1>
        <a:srgbClr val="BA907F"/>
      </a:accent1>
      <a:accent2>
        <a:srgbClr val="C6969C"/>
      </a:accent2>
      <a:accent3>
        <a:srgbClr val="AFA283"/>
      </a:accent3>
      <a:accent4>
        <a:srgbClr val="76AD9A"/>
      </a:accent4>
      <a:accent5>
        <a:srgbClr val="81A8AB"/>
      </a:accent5>
      <a:accent6>
        <a:srgbClr val="7F9EBA"/>
      </a:accent6>
      <a:hlink>
        <a:srgbClr val="5E899C"/>
      </a:hlink>
      <a:folHlink>
        <a:srgbClr val="7F7F7F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와이드스크린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Dante (Headings)2</vt:lpstr>
      <vt:lpstr>Helvetica Neue Medium</vt:lpstr>
      <vt:lpstr>Arial</vt:lpstr>
      <vt:lpstr>Dante</vt:lpstr>
      <vt:lpstr>Wingdings 2</vt:lpstr>
      <vt:lpstr>OffsetVTI</vt:lpstr>
      <vt:lpstr>수치해석 HW13</vt:lpstr>
      <vt:lpstr>1. Overview</vt:lpstr>
      <vt:lpstr>2. 코드</vt:lpstr>
      <vt:lpstr>2. 코드</vt:lpstr>
      <vt:lpstr>2. 코드</vt:lpstr>
      <vt:lpstr>3. 실행 결과</vt:lpstr>
      <vt:lpstr>4. 결과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수치해석 HW13</dc:title>
  <dc:creator>안상욱</dc:creator>
  <cp:lastModifiedBy>안상욱</cp:lastModifiedBy>
  <cp:revision>2</cp:revision>
  <dcterms:created xsi:type="dcterms:W3CDTF">2020-11-29T14:31:29Z</dcterms:created>
  <dcterms:modified xsi:type="dcterms:W3CDTF">2020-11-29T14:46:40Z</dcterms:modified>
</cp:coreProperties>
</file>