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lIns="109728" tIns="109728" rIns="109728" bIns="91440" anchor="b">
            <a:normAutofit/>
          </a:bodyPr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0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6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F1685-42A1-4E3C-B8A0-CF1F70A98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2" r="1406" b="-1"/>
          <a:stretch/>
        </p:blipFill>
        <p:spPr>
          <a:xfrm>
            <a:off x="20" y="1450"/>
            <a:ext cx="6095980" cy="6855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819350-82D4-404F-8D7E-92AD1DBC5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523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2818150"/>
            <a:ext cx="6769707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A5D620-14FA-4585-8255-EA371A258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262" y="2971800"/>
            <a:ext cx="6320378" cy="1871330"/>
          </a:xfrm>
        </p:spPr>
        <p:txBody>
          <a:bodyPr anchor="b">
            <a:normAutofit/>
          </a:bodyPr>
          <a:lstStyle/>
          <a:p>
            <a:r>
              <a:rPr lang="ko-KR" altLang="en-US" sz="5500"/>
              <a:t>수치해석 </a:t>
            </a:r>
            <a:r>
              <a:rPr lang="en-US" altLang="ko-KR" sz="5500"/>
              <a:t>HW14</a:t>
            </a:r>
            <a:endParaRPr lang="ko-KR" altLang="en-US" sz="55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ACAA25-C3AF-4EC6-92B7-569FA2C65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179" y="4657063"/>
            <a:ext cx="6250985" cy="64858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2018008613 </a:t>
            </a:r>
            <a:r>
              <a:rPr lang="ko-KR" altLang="en-US" sz="2000" dirty="0"/>
              <a:t>안상욱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4A07D-727F-432B-912F-DF0974DD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5389963"/>
            <a:ext cx="6769707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29C73-CA1C-4C87-94EE-586CF520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7E72B-8E05-44CC-8F1B-7E6AE7EA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 shift, k-mean </a:t>
            </a:r>
            <a:r>
              <a:rPr lang="ko-KR" altLang="en-US" dirty="0"/>
              <a:t>두 가지 방법 모두 먼저 그림을 읽어온 뒤 </a:t>
            </a:r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정보를 </a:t>
            </a:r>
            <a:r>
              <a:rPr lang="en-US" altLang="ko-KR" dirty="0"/>
              <a:t>Lab</a:t>
            </a:r>
            <a:r>
              <a:rPr lang="ko-KR" altLang="en-US" dirty="0"/>
              <a:t>값으로 변환했습니다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변환한 </a:t>
            </a:r>
            <a:r>
              <a:rPr lang="en-US" altLang="ko-KR" dirty="0"/>
              <a:t>Lab </a:t>
            </a:r>
            <a:r>
              <a:rPr lang="ko-KR" altLang="en-US" dirty="0"/>
              <a:t>값을 가지고 </a:t>
            </a:r>
            <a:r>
              <a:rPr lang="en-US" altLang="ko-KR" dirty="0"/>
              <a:t>clustering </a:t>
            </a:r>
            <a:r>
              <a:rPr lang="ko-KR" altLang="en-US" dirty="0"/>
              <a:t>한 뒤 그 결과를 다시 </a:t>
            </a:r>
            <a:r>
              <a:rPr lang="en-US" altLang="ko-KR" dirty="0"/>
              <a:t>RGB</a:t>
            </a:r>
            <a:r>
              <a:rPr lang="ko-KR" altLang="en-US" dirty="0"/>
              <a:t>값으로 변환한 뒤 출력해주었습니다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mean shift</a:t>
            </a:r>
            <a:r>
              <a:rPr lang="ko-KR" altLang="en-US" dirty="0"/>
              <a:t>방법은</a:t>
            </a:r>
            <a:r>
              <a:rPr lang="en-US" altLang="ko-KR" dirty="0"/>
              <a:t> cluster </a:t>
            </a:r>
            <a:r>
              <a:rPr lang="ko-KR" altLang="en-US" dirty="0"/>
              <a:t>의 수가 적당히 나올 수 있는 </a:t>
            </a:r>
            <a:r>
              <a:rPr lang="en-US" altLang="ko-KR" dirty="0"/>
              <a:t>h </a:t>
            </a:r>
            <a:r>
              <a:rPr lang="ko-KR" altLang="en-US" dirty="0"/>
              <a:t>값을 찾기 위해 </a:t>
            </a:r>
            <a:r>
              <a:rPr lang="en-US" altLang="ko-KR" dirty="0"/>
              <a:t>h </a:t>
            </a:r>
            <a:r>
              <a:rPr lang="ko-KR" altLang="en-US" dirty="0"/>
              <a:t>값을 조정해 가면서 여러 번 코드를 실행해 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K-mean </a:t>
            </a:r>
            <a:r>
              <a:rPr lang="ko-KR" altLang="en-US" dirty="0"/>
              <a:t>방법은 </a:t>
            </a:r>
            <a:r>
              <a:rPr lang="en-US" altLang="ko-KR" dirty="0"/>
              <a:t>k</a:t>
            </a:r>
            <a:r>
              <a:rPr lang="ko-KR" altLang="en-US" dirty="0"/>
              <a:t>의 값을 </a:t>
            </a:r>
            <a:r>
              <a:rPr lang="en-US" altLang="ko-KR" dirty="0"/>
              <a:t>5, 15, 25</a:t>
            </a:r>
            <a:r>
              <a:rPr lang="ko-KR" altLang="en-US" dirty="0"/>
              <a:t>로 설정해서 실행해 본 뒤 결과를 비교해 보았습니다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04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EDD1B-45D7-45EB-8753-6B60796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446AF-2260-4AA6-8D42-819171C9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39615"/>
            <a:ext cx="10904435" cy="1084535"/>
          </a:xfrm>
        </p:spPr>
        <p:txBody>
          <a:bodyPr/>
          <a:lstStyle/>
          <a:p>
            <a:r>
              <a:rPr lang="ko-KR" altLang="en-US" dirty="0"/>
              <a:t>다음과 같은 세 그림으로 </a:t>
            </a:r>
            <a:r>
              <a:rPr lang="en-US" altLang="ko-KR" dirty="0"/>
              <a:t>clustering</a:t>
            </a:r>
            <a:r>
              <a:rPr lang="ko-KR" altLang="en-US" dirty="0"/>
              <a:t>을 진행해 보았습니다</a:t>
            </a:r>
            <a:r>
              <a:rPr lang="en-US" altLang="ko-KR" dirty="0"/>
              <a:t>. </a:t>
            </a:r>
            <a:r>
              <a:rPr lang="ko-KR" altLang="en-US" dirty="0"/>
              <a:t>그림은 순서대로 </a:t>
            </a:r>
            <a:r>
              <a:rPr lang="en-US" altLang="ko-KR" dirty="0"/>
              <a:t>picture1, picture2, picture3</a:t>
            </a:r>
            <a:r>
              <a:rPr lang="ko-KR" altLang="en-US" dirty="0"/>
              <a:t>이라는 이름으로 저장했습니다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F1E78B-F6BC-448C-8CB4-A1520D16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9" y="3713418"/>
            <a:ext cx="3430693" cy="18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D66CA1-254A-4D90-AA3E-087F2D8B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3713418"/>
            <a:ext cx="3200943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84B6BB-E0C6-415F-A38F-33B875E0E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850" y="3713418"/>
            <a:ext cx="27552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8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EEEF-8D49-4695-AB07-20C9E5CD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K-mean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8B404-B3ED-49B9-81D9-06E743C6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39615"/>
            <a:ext cx="5142823" cy="45373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K-mean</a:t>
            </a:r>
            <a:r>
              <a:rPr lang="ko-KR" altLang="en-US" dirty="0"/>
              <a:t>의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그림을 읽어와서 </a:t>
            </a:r>
            <a:r>
              <a:rPr lang="en-US" altLang="ko-KR" dirty="0" err="1"/>
              <a:t>rgb</a:t>
            </a:r>
            <a:r>
              <a:rPr lang="ko-KR" altLang="en-US" dirty="0"/>
              <a:t>라는 변수에 </a:t>
            </a:r>
            <a:r>
              <a:rPr lang="en-US" altLang="ko-KR" dirty="0" err="1"/>
              <a:t>rgb</a:t>
            </a:r>
            <a:r>
              <a:rPr lang="ko-KR" altLang="en-US" dirty="0"/>
              <a:t>값을 저장해 주었습니다</a:t>
            </a:r>
            <a:r>
              <a:rPr lang="en-US" altLang="ko-KR" dirty="0"/>
              <a:t>. </a:t>
            </a:r>
            <a:r>
              <a:rPr lang="ko-KR" altLang="en-US" dirty="0"/>
              <a:t>그리고 이 값을 </a:t>
            </a:r>
            <a:r>
              <a:rPr lang="en-US" altLang="ko-KR" dirty="0"/>
              <a:t>Lab</a:t>
            </a:r>
            <a:r>
              <a:rPr lang="ko-KR" altLang="en-US" dirty="0"/>
              <a:t>로 변경해서 </a:t>
            </a:r>
            <a:r>
              <a:rPr lang="en-US" altLang="ko-KR" dirty="0"/>
              <a:t>lab</a:t>
            </a:r>
            <a:r>
              <a:rPr lang="ko-KR" altLang="en-US" dirty="0"/>
              <a:t>라는 변수에 저장해 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clustering</a:t>
            </a:r>
            <a:r>
              <a:rPr lang="ko-KR" altLang="en-US" dirty="0"/>
              <a:t>할 수 있도록 배열의 모양을 바꾸어서 </a:t>
            </a:r>
            <a:r>
              <a:rPr lang="en-US" altLang="ko-KR" dirty="0"/>
              <a:t>Z</a:t>
            </a:r>
            <a:r>
              <a:rPr lang="ko-KR" altLang="en-US" dirty="0"/>
              <a:t>라는 변수에 저장해주었습니다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</a:t>
            </a:r>
            <a:r>
              <a:rPr lang="ko-KR" altLang="en-US" dirty="0"/>
              <a:t>값을 지정한 뒤 </a:t>
            </a:r>
            <a:r>
              <a:rPr lang="en-US" altLang="ko-KR" dirty="0"/>
              <a:t>clustering </a:t>
            </a:r>
            <a:r>
              <a:rPr lang="ko-KR" altLang="en-US" dirty="0"/>
              <a:t>을 한 값을 </a:t>
            </a:r>
            <a:r>
              <a:rPr lang="en-US" altLang="ko-KR" dirty="0"/>
              <a:t>res</a:t>
            </a:r>
            <a:r>
              <a:rPr lang="ko-KR" altLang="en-US" dirty="0"/>
              <a:t>에 저장시켜주고 원래의 </a:t>
            </a:r>
            <a:r>
              <a:rPr lang="en-US" altLang="ko-KR" dirty="0"/>
              <a:t>lab </a:t>
            </a:r>
            <a:r>
              <a:rPr lang="ko-KR" altLang="en-US" dirty="0"/>
              <a:t>배열과 같은 모양으로 </a:t>
            </a:r>
            <a:r>
              <a:rPr lang="en-US" altLang="ko-KR" dirty="0"/>
              <a:t>reshape</a:t>
            </a:r>
            <a:r>
              <a:rPr lang="ko-KR" altLang="en-US" dirty="0"/>
              <a:t>해준 뒤 다시 </a:t>
            </a:r>
            <a:r>
              <a:rPr lang="en-US" altLang="ko-KR" dirty="0"/>
              <a:t>lab </a:t>
            </a:r>
            <a:r>
              <a:rPr lang="ko-KR" altLang="en-US" dirty="0"/>
              <a:t>를 </a:t>
            </a:r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로 바꾸어서 이미지를 출력해주었습니다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</a:t>
            </a:r>
            <a:r>
              <a:rPr lang="ko-KR" altLang="en-US" dirty="0"/>
              <a:t>값을 </a:t>
            </a:r>
            <a:r>
              <a:rPr lang="en-US" altLang="ko-KR" dirty="0"/>
              <a:t>5, 15, 25 </a:t>
            </a:r>
            <a:r>
              <a:rPr lang="ko-KR" altLang="en-US" dirty="0" err="1"/>
              <a:t>일때</a:t>
            </a:r>
            <a:r>
              <a:rPr lang="ko-KR" altLang="en-US" dirty="0"/>
              <a:t> 모두 출력해서 비교해보았습니다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188A83-11CE-4855-B51E-AF3BE0AC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2705197"/>
            <a:ext cx="4854457" cy="24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6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B0C67-73A8-47F7-84F7-9A7D6B2E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Mean shift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F854A-2FD0-4860-B6D4-23EFF154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39615"/>
            <a:ext cx="5187647" cy="4537348"/>
          </a:xfrm>
        </p:spPr>
        <p:txBody>
          <a:bodyPr/>
          <a:lstStyle/>
          <a:p>
            <a:r>
              <a:rPr lang="ko-KR" altLang="en-US" dirty="0"/>
              <a:t>앞의 방법과 같이 </a:t>
            </a:r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lab </a:t>
            </a:r>
            <a:r>
              <a:rPr lang="ko-KR" altLang="en-US" dirty="0"/>
              <a:t>값으로 바꾸어 준 뒤 </a:t>
            </a:r>
            <a:r>
              <a:rPr lang="en-US" altLang="ko-KR" dirty="0"/>
              <a:t>reshape</a:t>
            </a:r>
            <a:r>
              <a:rPr lang="ko-KR" altLang="en-US" dirty="0"/>
              <a:t>해서 </a:t>
            </a:r>
            <a:r>
              <a:rPr lang="en-US" altLang="ko-KR" dirty="0"/>
              <a:t>Z</a:t>
            </a:r>
            <a:r>
              <a:rPr lang="ko-KR" altLang="en-US" dirty="0"/>
              <a:t>라는 변수에 넣어주었습니다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임의로 정한 뒤 </a:t>
            </a:r>
            <a:r>
              <a:rPr lang="en-US" altLang="ko-KR" dirty="0"/>
              <a:t>mean shift</a:t>
            </a:r>
            <a:r>
              <a:rPr lang="ko-KR" altLang="en-US" dirty="0"/>
              <a:t>를 이용해 </a:t>
            </a:r>
            <a:r>
              <a:rPr lang="en-US" altLang="ko-KR" dirty="0"/>
              <a:t>clustering</a:t>
            </a:r>
            <a:r>
              <a:rPr lang="ko-KR" altLang="en-US" dirty="0"/>
              <a:t>해준 후의 배열을 </a:t>
            </a:r>
            <a:r>
              <a:rPr lang="en-US" altLang="ko-KR" dirty="0"/>
              <a:t>result</a:t>
            </a:r>
            <a:r>
              <a:rPr lang="ko-KR" altLang="en-US" dirty="0"/>
              <a:t>에 담았습니다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result</a:t>
            </a:r>
            <a:r>
              <a:rPr lang="ko-KR" altLang="en-US" dirty="0"/>
              <a:t>의 </a:t>
            </a:r>
            <a:r>
              <a:rPr lang="en-US" altLang="ko-KR" dirty="0"/>
              <a:t>lab</a:t>
            </a:r>
            <a:r>
              <a:rPr lang="ko-KR" altLang="en-US" dirty="0"/>
              <a:t>값을 </a:t>
            </a:r>
            <a:r>
              <a:rPr lang="en-US" altLang="ko-KR" dirty="0" err="1"/>
              <a:t>rgb</a:t>
            </a:r>
            <a:r>
              <a:rPr lang="ko-KR" altLang="en-US" dirty="0"/>
              <a:t>로 바꾸어 준 뒤 그림을 출력해 주었습니다</a:t>
            </a:r>
            <a:r>
              <a:rPr lang="en-US" altLang="ko-KR" dirty="0"/>
              <a:t>. </a:t>
            </a:r>
            <a:r>
              <a:rPr lang="ko-KR" altLang="en-US" dirty="0"/>
              <a:t>그리고 만들어진 </a:t>
            </a:r>
            <a:r>
              <a:rPr lang="en-US" altLang="ko-KR" dirty="0"/>
              <a:t>cluster</a:t>
            </a:r>
            <a:r>
              <a:rPr lang="ko-KR" altLang="en-US" dirty="0"/>
              <a:t>의 개수도 출력해 주었습니다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h </a:t>
            </a:r>
            <a:r>
              <a:rPr lang="ko-KR" altLang="en-US" dirty="0"/>
              <a:t>값 </a:t>
            </a:r>
            <a:r>
              <a:rPr lang="en-US" altLang="ko-KR" dirty="0"/>
              <a:t>(bandwidth)</a:t>
            </a:r>
            <a:r>
              <a:rPr lang="ko-KR" altLang="en-US" dirty="0"/>
              <a:t>를 적절한 수의 </a:t>
            </a:r>
            <a:r>
              <a:rPr lang="en-US" altLang="ko-KR" dirty="0"/>
              <a:t>cluster</a:t>
            </a:r>
            <a:r>
              <a:rPr lang="ko-KR" altLang="en-US" dirty="0"/>
              <a:t>가 나오도록 조정해가면서 이미지를 출력해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A677D9-D52D-4DA7-A624-0ACA7FD8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1639615"/>
            <a:ext cx="3738562" cy="44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5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F34EB-8591-4082-A819-B9F824C3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Picture1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B52F1-0459-42C7-94BA-2A7382F4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39615"/>
            <a:ext cx="11304985" cy="1092956"/>
          </a:xfrm>
        </p:spPr>
        <p:txBody>
          <a:bodyPr/>
          <a:lstStyle/>
          <a:p>
            <a:r>
              <a:rPr lang="ko-KR" altLang="en-US" dirty="0"/>
              <a:t>맨 처음의 사진은 원본 사진이고</a:t>
            </a:r>
            <a:r>
              <a:rPr lang="en-US" altLang="ko-KR" dirty="0"/>
              <a:t>, </a:t>
            </a:r>
            <a:r>
              <a:rPr lang="ko-KR" altLang="en-US" dirty="0"/>
              <a:t>순서대로 </a:t>
            </a:r>
            <a:r>
              <a:rPr lang="en-US" altLang="ko-KR" dirty="0"/>
              <a:t>K-mean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값이 </a:t>
            </a:r>
            <a:r>
              <a:rPr lang="en-US" altLang="ko-KR" dirty="0"/>
              <a:t>5, 15, 25</a:t>
            </a:r>
            <a:r>
              <a:rPr lang="ko-KR" altLang="en-US" dirty="0" err="1"/>
              <a:t>일때</a:t>
            </a:r>
            <a:r>
              <a:rPr lang="en-US" altLang="ko-KR" dirty="0"/>
              <a:t>, mean shift</a:t>
            </a:r>
            <a:r>
              <a:rPr lang="ko-KR" altLang="en-US" dirty="0"/>
              <a:t>를 사용했을 때의 사진입니다</a:t>
            </a:r>
            <a:r>
              <a:rPr lang="en-US" altLang="ko-KR" dirty="0"/>
              <a:t>. Mean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r>
              <a:rPr lang="ko-KR" altLang="en-US" dirty="0"/>
              <a:t>를 할 때 </a:t>
            </a:r>
            <a:r>
              <a:rPr lang="en-US" altLang="ko-KR" dirty="0"/>
              <a:t>h </a:t>
            </a:r>
            <a:r>
              <a:rPr lang="ko-KR" altLang="en-US" dirty="0"/>
              <a:t>의 값을 </a:t>
            </a:r>
            <a:r>
              <a:rPr lang="en-US" altLang="ko-KR" dirty="0"/>
              <a:t>7</a:t>
            </a:r>
            <a:r>
              <a:rPr lang="ko-KR" altLang="en-US" dirty="0"/>
              <a:t>로 설정했을 때 </a:t>
            </a:r>
            <a:r>
              <a:rPr lang="en-US" altLang="ko-KR" dirty="0"/>
              <a:t>cluster</a:t>
            </a:r>
            <a:r>
              <a:rPr lang="ko-KR" altLang="en-US" dirty="0"/>
              <a:t>의 수가 </a:t>
            </a:r>
            <a:r>
              <a:rPr lang="en-US" altLang="ko-KR" dirty="0"/>
              <a:t>13</a:t>
            </a:r>
            <a:r>
              <a:rPr lang="ko-KR" altLang="en-US" dirty="0"/>
              <a:t>개가 나옴을 확인해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229B01-43AF-484E-895C-02DE619F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266" y="3552213"/>
            <a:ext cx="2744554" cy="14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A5E84F-64A5-4431-ABEF-0AFC949C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3" y="5178970"/>
            <a:ext cx="2718545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22D176-0EAA-4B06-875A-4B5EDBD2E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213" y="5178970"/>
            <a:ext cx="2705981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E03D09-65C9-4BE0-89AC-ACFEF66EC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611" y="5178970"/>
            <a:ext cx="2714181" cy="14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272C9A-B898-440A-B58D-70B6E89B7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3594" y="5178970"/>
            <a:ext cx="2697831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B3AF9E-1E01-4A51-8A39-FE15F4940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675" y="3852336"/>
            <a:ext cx="3009900" cy="285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6230D8-FC15-4068-924F-426B968365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412" y="3412068"/>
            <a:ext cx="26384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F6FB-190F-4A98-950B-10CF2F9D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Picture2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DF4FE-3CDA-4EA5-8592-9AD84470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39615"/>
            <a:ext cx="11220893" cy="1080000"/>
          </a:xfrm>
        </p:spPr>
        <p:txBody>
          <a:bodyPr/>
          <a:lstStyle/>
          <a:p>
            <a:r>
              <a:rPr lang="ko-KR" altLang="en-US" dirty="0"/>
              <a:t>맨 처음의 사진은 원본 사진이고</a:t>
            </a:r>
            <a:r>
              <a:rPr lang="en-US" altLang="ko-KR" dirty="0"/>
              <a:t>, </a:t>
            </a:r>
            <a:r>
              <a:rPr lang="ko-KR" altLang="en-US" dirty="0"/>
              <a:t>순서대로 </a:t>
            </a:r>
            <a:r>
              <a:rPr lang="en-US" altLang="ko-KR" dirty="0"/>
              <a:t>K-mean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값이 </a:t>
            </a:r>
            <a:r>
              <a:rPr lang="en-US" altLang="ko-KR" dirty="0"/>
              <a:t>5, 15, 25</a:t>
            </a:r>
            <a:r>
              <a:rPr lang="ko-KR" altLang="en-US" dirty="0" err="1"/>
              <a:t>일때</a:t>
            </a:r>
            <a:r>
              <a:rPr lang="en-US" altLang="ko-KR" dirty="0"/>
              <a:t>, mean shift</a:t>
            </a:r>
            <a:r>
              <a:rPr lang="ko-KR" altLang="en-US" dirty="0"/>
              <a:t>를 사용했을 때의 사진입니다</a:t>
            </a:r>
            <a:r>
              <a:rPr lang="en-US" altLang="ko-KR" dirty="0"/>
              <a:t>. Mean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r>
              <a:rPr lang="ko-KR" altLang="en-US" dirty="0"/>
              <a:t>를 할 때 </a:t>
            </a:r>
            <a:r>
              <a:rPr lang="en-US" altLang="ko-KR" dirty="0"/>
              <a:t>h </a:t>
            </a:r>
            <a:r>
              <a:rPr lang="ko-KR" altLang="en-US" dirty="0"/>
              <a:t>의 값을 </a:t>
            </a:r>
            <a:r>
              <a:rPr lang="en-US" altLang="ko-KR" dirty="0"/>
              <a:t>7</a:t>
            </a:r>
            <a:r>
              <a:rPr lang="ko-KR" altLang="en-US" dirty="0"/>
              <a:t>로 설정했을 때 </a:t>
            </a:r>
            <a:r>
              <a:rPr lang="en-US" altLang="ko-KR" dirty="0"/>
              <a:t>cluster</a:t>
            </a:r>
            <a:r>
              <a:rPr lang="ko-KR" altLang="en-US" dirty="0"/>
              <a:t>의 수가 </a:t>
            </a:r>
            <a:r>
              <a:rPr lang="en-US" altLang="ko-KR" dirty="0"/>
              <a:t>80</a:t>
            </a:r>
            <a:r>
              <a:rPr lang="ko-KR" altLang="en-US" dirty="0"/>
              <a:t>개가 나옴을 확인해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CBC63-5E4F-4C34-9900-21443E737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21" y="3511761"/>
            <a:ext cx="2560755" cy="14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5FB893-811D-44B0-8F13-2AF7EB75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23" y="5218385"/>
            <a:ext cx="2570544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38595F-2B18-4DE7-B148-25645ADE2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17" y="5218385"/>
            <a:ext cx="2592832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236613-E0C4-4C11-938C-0A8E0B797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999" y="5218385"/>
            <a:ext cx="2563200" cy="14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67F3A4-BF88-4D38-9FD5-05C416AFE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667" y="5218385"/>
            <a:ext cx="2588671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E3348B-3248-4D2A-A7D7-6B73FFC58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4199" y="3797754"/>
            <a:ext cx="2914650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5F6494-8D93-45E2-AC00-16A7E9CFB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412" y="3412068"/>
            <a:ext cx="26384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6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92E12-82CC-4667-9E0C-86314FD0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Picture3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E00B3-C07B-458E-9648-3216BB5F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3" y="1639615"/>
            <a:ext cx="11077458" cy="1188674"/>
          </a:xfrm>
        </p:spPr>
        <p:txBody>
          <a:bodyPr/>
          <a:lstStyle/>
          <a:p>
            <a:r>
              <a:rPr lang="ko-KR" altLang="en-US" dirty="0"/>
              <a:t>맨 처음의 사진은 원본 사진이고</a:t>
            </a:r>
            <a:r>
              <a:rPr lang="en-US" altLang="ko-KR" dirty="0"/>
              <a:t>, </a:t>
            </a:r>
            <a:r>
              <a:rPr lang="ko-KR" altLang="en-US" dirty="0"/>
              <a:t>순서대로 </a:t>
            </a:r>
            <a:r>
              <a:rPr lang="en-US" altLang="ko-KR" dirty="0"/>
              <a:t>K-mean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값이 </a:t>
            </a:r>
            <a:r>
              <a:rPr lang="en-US" altLang="ko-KR" dirty="0"/>
              <a:t>5, 15, 25</a:t>
            </a:r>
            <a:r>
              <a:rPr lang="ko-KR" altLang="en-US" dirty="0" err="1"/>
              <a:t>일때</a:t>
            </a:r>
            <a:r>
              <a:rPr lang="en-US" altLang="ko-KR" dirty="0"/>
              <a:t>, mean shift</a:t>
            </a:r>
            <a:r>
              <a:rPr lang="ko-KR" altLang="en-US" dirty="0"/>
              <a:t>를 사용했을 때의 사진입니다</a:t>
            </a:r>
            <a:r>
              <a:rPr lang="en-US" altLang="ko-KR" dirty="0"/>
              <a:t>. Mean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r>
              <a:rPr lang="ko-KR" altLang="en-US" dirty="0"/>
              <a:t>를 할 때 </a:t>
            </a:r>
            <a:r>
              <a:rPr lang="en-US" altLang="ko-KR" dirty="0"/>
              <a:t>h </a:t>
            </a:r>
            <a:r>
              <a:rPr lang="ko-KR" altLang="en-US" dirty="0"/>
              <a:t>의 값을 </a:t>
            </a:r>
            <a:r>
              <a:rPr lang="en-US" altLang="ko-KR" dirty="0"/>
              <a:t>7</a:t>
            </a:r>
            <a:r>
              <a:rPr lang="ko-KR" altLang="en-US" dirty="0"/>
              <a:t>로 설정했을 때 </a:t>
            </a:r>
            <a:r>
              <a:rPr lang="en-US" altLang="ko-KR" dirty="0"/>
              <a:t>cluster</a:t>
            </a:r>
            <a:r>
              <a:rPr lang="ko-KR" altLang="en-US" dirty="0"/>
              <a:t>의 수가 </a:t>
            </a:r>
            <a:r>
              <a:rPr lang="en-US" altLang="ko-KR" dirty="0"/>
              <a:t>24</a:t>
            </a:r>
            <a:r>
              <a:rPr lang="ko-KR" altLang="en-US" dirty="0"/>
              <a:t>개가 나옴을 확인해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A6F82-17F0-44AE-9BAF-4D6668EA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29" y="3555790"/>
            <a:ext cx="2204211" cy="14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0AECDC-7F7D-44D3-9031-5BFC3334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43" y="5218385"/>
            <a:ext cx="2188235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86440B-1B65-4113-B30C-A914C7C4F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799" y="5218385"/>
            <a:ext cx="2179271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39E998-D012-4D85-B03E-16DBF991F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791" y="5218385"/>
            <a:ext cx="2195295" cy="14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7B1727-A5B5-4CC2-927C-DA492B518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4412" y="3412068"/>
            <a:ext cx="263842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4856ED-22D8-4CC2-93CC-C585F2BB8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861" y="5218385"/>
            <a:ext cx="2216749" cy="14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578BE1-B1F5-413D-9812-147F92C056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911" y="3794826"/>
            <a:ext cx="3019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2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E2D0-BECA-4BD2-8FB2-7F2BA43A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D6649-F1CB-42CC-8E78-74223A24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K-mean </a:t>
            </a:r>
            <a:r>
              <a:rPr lang="ko-KR" altLang="en-US" dirty="0"/>
              <a:t>방법에서는 </a:t>
            </a:r>
            <a:r>
              <a:rPr lang="en-US" altLang="ko-KR" dirty="0"/>
              <a:t>K </a:t>
            </a:r>
            <a:r>
              <a:rPr lang="ko-KR" altLang="en-US" dirty="0"/>
              <a:t>값이 클수록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cluster</a:t>
            </a:r>
            <a:r>
              <a:rPr lang="ko-KR" altLang="en-US" dirty="0"/>
              <a:t>의 수가 많을수록 원본 사진에 가까운 선명한 사진이 나오는 것을 확인해볼 수 있었습니다</a:t>
            </a:r>
            <a:r>
              <a:rPr lang="en-US" altLang="ko-KR" dirty="0"/>
              <a:t>. K</a:t>
            </a:r>
            <a:r>
              <a:rPr lang="ko-KR" altLang="en-US" dirty="0"/>
              <a:t>값이 </a:t>
            </a:r>
            <a:r>
              <a:rPr lang="en-US" altLang="ko-KR" dirty="0"/>
              <a:t>5</a:t>
            </a:r>
            <a:r>
              <a:rPr lang="ko-KR" altLang="en-US" dirty="0"/>
              <a:t>일때보다 </a:t>
            </a:r>
            <a:r>
              <a:rPr lang="en-US" altLang="ko-KR" dirty="0"/>
              <a:t>15</a:t>
            </a:r>
            <a:r>
              <a:rPr lang="ko-KR" altLang="en-US" dirty="0"/>
              <a:t>일 때가</a:t>
            </a:r>
            <a:r>
              <a:rPr lang="en-US" altLang="ko-KR" dirty="0"/>
              <a:t>, 15</a:t>
            </a:r>
            <a:r>
              <a:rPr lang="ko-KR" altLang="en-US" dirty="0"/>
              <a:t>일 때보다 </a:t>
            </a:r>
            <a:r>
              <a:rPr lang="en-US" altLang="ko-KR" dirty="0"/>
              <a:t>25</a:t>
            </a:r>
            <a:r>
              <a:rPr lang="ko-KR" altLang="en-US" dirty="0"/>
              <a:t>일 때 더 선명하고 원본에 가까운 이미지가 나오는 것을 확인해 볼 수 있었습니다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Mean shift </a:t>
            </a:r>
            <a:r>
              <a:rPr lang="ko-KR" altLang="en-US" dirty="0"/>
              <a:t>방식에서는 </a:t>
            </a:r>
            <a:r>
              <a:rPr lang="en-US" altLang="ko-KR" dirty="0"/>
              <a:t>h </a:t>
            </a:r>
            <a:r>
              <a:rPr lang="ko-KR" altLang="en-US" dirty="0"/>
              <a:t>값 즉</a:t>
            </a:r>
            <a:r>
              <a:rPr lang="en-US" altLang="ko-KR" dirty="0"/>
              <a:t>, bandwidth </a:t>
            </a:r>
            <a:r>
              <a:rPr lang="ko-KR" altLang="en-US" dirty="0"/>
              <a:t>가 작을수록 더 많은 </a:t>
            </a:r>
            <a:r>
              <a:rPr lang="en-US" altLang="ko-KR" dirty="0"/>
              <a:t>cluster </a:t>
            </a:r>
            <a:r>
              <a:rPr lang="ko-KR" altLang="en-US" dirty="0"/>
              <a:t>가 나와 원본과 유사한 이미지를 얻을 수 있고</a:t>
            </a:r>
            <a:r>
              <a:rPr lang="en-US" altLang="ko-KR" dirty="0"/>
              <a:t>, h</a:t>
            </a:r>
            <a:r>
              <a:rPr lang="ko-KR" altLang="en-US" dirty="0"/>
              <a:t>값이 클수록 </a:t>
            </a:r>
            <a:r>
              <a:rPr lang="en-US" altLang="ko-KR" dirty="0"/>
              <a:t>cluster </a:t>
            </a:r>
            <a:r>
              <a:rPr lang="ko-KR" altLang="en-US" dirty="0"/>
              <a:t>의 수가 적어져서 덜 선명한 이미지가 나오는 것을 확인해 볼 수 있었습니다</a:t>
            </a:r>
            <a:r>
              <a:rPr lang="en-US" altLang="ko-KR" dirty="0"/>
              <a:t>. </a:t>
            </a:r>
            <a:r>
              <a:rPr lang="ko-KR" altLang="en-US" dirty="0"/>
              <a:t>코드를 실행해 볼 때 </a:t>
            </a:r>
            <a:r>
              <a:rPr lang="en-US" altLang="ko-KR" dirty="0"/>
              <a:t>bandwidth</a:t>
            </a:r>
            <a:r>
              <a:rPr lang="ko-KR" altLang="en-US" dirty="0"/>
              <a:t>의 값을 </a:t>
            </a:r>
            <a:r>
              <a:rPr lang="en-US" altLang="ko-KR" dirty="0"/>
              <a:t>1.5 </a:t>
            </a:r>
            <a:r>
              <a:rPr lang="ko-KR" altLang="en-US" dirty="0"/>
              <a:t>정도로 실행해 보았는데 </a:t>
            </a:r>
            <a:r>
              <a:rPr lang="en-US" altLang="ko-KR" dirty="0"/>
              <a:t>cluster</a:t>
            </a:r>
            <a:r>
              <a:rPr lang="ko-KR" altLang="en-US" dirty="0"/>
              <a:t>의 개수가 </a:t>
            </a:r>
            <a:r>
              <a:rPr lang="en-US" altLang="ko-KR" dirty="0"/>
              <a:t>4000</a:t>
            </a:r>
            <a:r>
              <a:rPr lang="ko-KR" altLang="en-US" dirty="0"/>
              <a:t>개 가량으로 너무 많이 나오는 것을 확인해 볼 수 있었고</a:t>
            </a:r>
            <a:r>
              <a:rPr lang="en-US" altLang="ko-KR" dirty="0"/>
              <a:t>, </a:t>
            </a:r>
            <a:r>
              <a:rPr lang="ko-KR" altLang="en-US" dirty="0"/>
              <a:t>너무 크게 하면 </a:t>
            </a:r>
            <a:r>
              <a:rPr lang="en-US" altLang="ko-KR" dirty="0"/>
              <a:t>cluster</a:t>
            </a:r>
            <a:r>
              <a:rPr lang="ko-KR" altLang="en-US" dirty="0"/>
              <a:t>의 수가 </a:t>
            </a:r>
            <a:r>
              <a:rPr lang="en-US" altLang="ko-KR" dirty="0"/>
              <a:t>0</a:t>
            </a:r>
            <a:r>
              <a:rPr lang="ko-KR" altLang="en-US" dirty="0"/>
              <a:t>으로 나와 올바른 결과가 나오지 않았습니다</a:t>
            </a:r>
            <a:r>
              <a:rPr lang="en-US" altLang="ko-KR" dirty="0"/>
              <a:t>. </a:t>
            </a:r>
            <a:r>
              <a:rPr lang="ko-KR" altLang="en-US" dirty="0"/>
              <a:t>그래서 그 사이의 값으로 적절히 조율해서 </a:t>
            </a:r>
            <a:r>
              <a:rPr lang="en-US" altLang="ko-KR" dirty="0"/>
              <a:t>Mean shift</a:t>
            </a:r>
            <a:r>
              <a:rPr lang="ko-KR" altLang="en-US" dirty="0"/>
              <a:t>를 실행했습니다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K-mean</a:t>
            </a:r>
            <a:r>
              <a:rPr lang="ko-KR" altLang="en-US" dirty="0"/>
              <a:t>과 </a:t>
            </a:r>
            <a:r>
              <a:rPr lang="en-US" altLang="ko-KR" dirty="0"/>
              <a:t>mean shift</a:t>
            </a:r>
            <a:r>
              <a:rPr lang="ko-KR" altLang="en-US" dirty="0"/>
              <a:t> 방식을 비교해 보았을 때 </a:t>
            </a:r>
            <a:r>
              <a:rPr lang="en-US" altLang="ko-KR" dirty="0"/>
              <a:t>cluster</a:t>
            </a:r>
            <a:r>
              <a:rPr lang="ko-KR" altLang="en-US" dirty="0"/>
              <a:t> 의 개수가 비슷할 때 </a:t>
            </a:r>
            <a:r>
              <a:rPr lang="en-US" altLang="ko-KR" dirty="0"/>
              <a:t>K-mean</a:t>
            </a:r>
            <a:r>
              <a:rPr lang="ko-KR" altLang="en-US" dirty="0"/>
              <a:t>의 그림이 조금 더 선명하게 나오는 것을 확인해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00663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8E8"/>
      </a:lt2>
      <a:accent1>
        <a:srgbClr val="DC8087"/>
      </a:accent1>
      <a:accent2>
        <a:srgbClr val="D48B64"/>
      </a:accent2>
      <a:accent3>
        <a:srgbClr val="B7A363"/>
      </a:accent3>
      <a:accent4>
        <a:srgbClr val="9AAA50"/>
      </a:accent4>
      <a:accent5>
        <a:srgbClr val="83AF66"/>
      </a:accent5>
      <a:accent6>
        <a:srgbClr val="56B658"/>
      </a:accent6>
      <a:hlink>
        <a:srgbClr val="568E8A"/>
      </a:hlink>
      <a:folHlink>
        <a:srgbClr val="7F7F7F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Meiryo</vt:lpstr>
      <vt:lpstr>Meiryo UI</vt:lpstr>
      <vt:lpstr>Arial</vt:lpstr>
      <vt:lpstr>Wingdings</vt:lpstr>
      <vt:lpstr>MeiryoVTI</vt:lpstr>
      <vt:lpstr>수치해석 HW14</vt:lpstr>
      <vt:lpstr>1. Overview</vt:lpstr>
      <vt:lpstr>2. 그림</vt:lpstr>
      <vt:lpstr>3. K-mean 코드</vt:lpstr>
      <vt:lpstr>4. Mean shift 코드</vt:lpstr>
      <vt:lpstr>5. Picture1 실행 결과</vt:lpstr>
      <vt:lpstr>6. Picture2 실행 결과</vt:lpstr>
      <vt:lpstr>7. Picture3 실행 결과</vt:lpstr>
      <vt:lpstr>8. 결과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수치해석 HW14</dc:title>
  <dc:creator>안상욱</dc:creator>
  <cp:lastModifiedBy>안상욱</cp:lastModifiedBy>
  <cp:revision>8</cp:revision>
  <dcterms:created xsi:type="dcterms:W3CDTF">2020-12-02T19:38:08Z</dcterms:created>
  <dcterms:modified xsi:type="dcterms:W3CDTF">2020-12-02T21:17:03Z</dcterms:modified>
</cp:coreProperties>
</file>