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Saturday, November 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1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Saturday, November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Saturday, November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5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Saturday, November 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8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Saturday, November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8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Saturday, November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7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Saturday, November 7,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6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Saturday, November 7,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7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Saturday, November 7,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9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Saturday, November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Saturday, November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1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Saturday, November 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5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81EDC8-1BEF-4059-90E3-0191A41E9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800"/>
              <a:t>수치해석 </a:t>
            </a:r>
            <a:r>
              <a:rPr lang="en-US" altLang="ko-KR" sz="4800"/>
              <a:t>HW9 DCT</a:t>
            </a:r>
            <a:endParaRPr lang="ko-KR" altLang="en-US" sz="48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A9D715-86A6-476B-A193-A755E63F5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altLang="ko-KR" sz="2200" dirty="0"/>
              <a:t>2018008613 </a:t>
            </a:r>
            <a:r>
              <a:rPr lang="ko-KR" altLang="en-US" sz="2200" dirty="0"/>
              <a:t>안상욱</a:t>
            </a:r>
          </a:p>
        </p:txBody>
      </p:sp>
      <p:pic>
        <p:nvPicPr>
          <p:cNvPr id="4" name="Picture 3" descr="녹색, 앉아있는, 방, 컴퓨터이(가) 표시된 사진&#10;&#10;자동 생성된 설명">
            <a:extLst>
              <a:ext uri="{FF2B5EF4-FFF2-40B4-BE49-F238E27FC236}">
                <a16:creationId xmlns:a16="http://schemas.microsoft.com/office/drawing/2014/main" id="{637312FF-7FEE-4916-98A4-2AC3B7CE8F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04" r="26595" b="-2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45AFAE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45AF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5AF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143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90355-6F85-46A8-8F2B-888BE52D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F4DD0-83F5-4B15-AAE7-6F051E1F5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50" y="1417637"/>
            <a:ext cx="11399899" cy="2632075"/>
          </a:xfrm>
        </p:spPr>
        <p:txBody>
          <a:bodyPr/>
          <a:lstStyle/>
          <a:p>
            <a:r>
              <a:rPr lang="ko-KR" altLang="en-US" dirty="0"/>
              <a:t>다음과 같은 결과를 확인해 볼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4C1CB6-A607-4E9C-884E-5DB869A9E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39" y="2149512"/>
            <a:ext cx="1448972" cy="14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2D6C8D-A36D-4B0D-A36D-E1750474B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390" y="2149512"/>
            <a:ext cx="1453500" cy="14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15660F-1C3B-44CC-8265-6901E6919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284" y="2149512"/>
            <a:ext cx="1422222" cy="144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E27F29-E6B8-42DC-90D7-10417518D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5264" y="4119562"/>
            <a:ext cx="1339242" cy="144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D14F64-115D-436D-AD1E-E92671C801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8800" y="4119562"/>
            <a:ext cx="1470090" cy="14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265D2C-9272-45E9-A9AE-F574FF95AC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655" y="4382224"/>
            <a:ext cx="1431056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7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90355-6F85-46A8-8F2B-888BE52D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결과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F4DD0-83F5-4B15-AAE7-6F051E1F5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50" y="1417637"/>
            <a:ext cx="11399899" cy="5075238"/>
          </a:xfrm>
        </p:spPr>
        <p:txBody>
          <a:bodyPr/>
          <a:lstStyle/>
          <a:p>
            <a:r>
              <a:rPr lang="ko-KR" altLang="en-US" dirty="0"/>
              <a:t>복원한 결과를 </a:t>
            </a:r>
            <a:r>
              <a:rPr lang="en-US" altLang="ko-KR" dirty="0"/>
              <a:t>0</a:t>
            </a:r>
            <a:r>
              <a:rPr lang="ko-KR" altLang="en-US" dirty="0"/>
              <a:t>보다 작은 값은 </a:t>
            </a:r>
            <a:r>
              <a:rPr lang="en-US" altLang="ko-KR" dirty="0"/>
              <a:t>0</a:t>
            </a:r>
            <a:r>
              <a:rPr lang="ko-KR" altLang="en-US" dirty="0"/>
              <a:t>으로</a:t>
            </a:r>
            <a:r>
              <a:rPr lang="en-US" altLang="ko-KR" dirty="0"/>
              <a:t> 255</a:t>
            </a:r>
            <a:r>
              <a:rPr lang="ko-KR" altLang="en-US" dirty="0"/>
              <a:t>보다 큰 값은 </a:t>
            </a:r>
            <a:r>
              <a:rPr lang="en-US" altLang="ko-KR" dirty="0"/>
              <a:t>255</a:t>
            </a:r>
            <a:r>
              <a:rPr lang="ko-KR" altLang="en-US" dirty="0"/>
              <a:t>로 조정한 후 사진으로 출력한 결과</a:t>
            </a:r>
            <a:r>
              <a:rPr lang="en-US" altLang="ko-KR" dirty="0"/>
              <a:t> </a:t>
            </a:r>
            <a:r>
              <a:rPr lang="ko-KR" altLang="en-US" dirty="0"/>
              <a:t>빛이 비치는 것 같은 결과가 나옴을 확인해 볼 수 있었습니다</a:t>
            </a:r>
            <a:r>
              <a:rPr lang="en-US" altLang="ko-KR" dirty="0"/>
              <a:t>. 16</a:t>
            </a:r>
            <a:r>
              <a:rPr lang="ko-KR" altLang="en-US" dirty="0"/>
              <a:t>개 외의 </a:t>
            </a:r>
            <a:r>
              <a:rPr lang="en-US" altLang="ko-KR" dirty="0"/>
              <a:t>coefficient</a:t>
            </a:r>
            <a:r>
              <a:rPr lang="ko-KR" altLang="en-US" dirty="0"/>
              <a:t>가 영향을 많이 주는 </a:t>
            </a:r>
            <a:r>
              <a:rPr lang="en-US" altLang="ko-KR" dirty="0"/>
              <a:t>block</a:t>
            </a:r>
            <a:r>
              <a:rPr lang="ko-KR" altLang="en-US" dirty="0"/>
              <a:t>에서는 값의 변화가 커서 원래 값을 온전히 복원하지 못해 원래 색상을 표현하지 못하는 </a:t>
            </a:r>
            <a:r>
              <a:rPr lang="en-US" altLang="ko-KR" dirty="0"/>
              <a:t>block</a:t>
            </a:r>
            <a:r>
              <a:rPr lang="ko-KR" altLang="en-US" dirty="0"/>
              <a:t>들이 꽤 많았습니다</a:t>
            </a:r>
            <a:r>
              <a:rPr lang="en-US" altLang="ko-KR" dirty="0"/>
              <a:t>. </a:t>
            </a:r>
            <a:r>
              <a:rPr lang="ko-KR" altLang="en-US" dirty="0"/>
              <a:t>그렇지만 </a:t>
            </a:r>
            <a:r>
              <a:rPr lang="en-US" altLang="ko-KR" dirty="0"/>
              <a:t>block </a:t>
            </a:r>
            <a:r>
              <a:rPr lang="ko-KR" altLang="en-US" dirty="0"/>
              <a:t>간의 오차는 적어서 매끄럽게 이어지는 사진 형태를 가짐을 알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그에 비해 </a:t>
            </a:r>
            <a:r>
              <a:rPr lang="en-US" altLang="ko-KR" dirty="0"/>
              <a:t>min, max </a:t>
            </a:r>
            <a:r>
              <a:rPr lang="ko-KR" altLang="en-US" dirty="0"/>
              <a:t>값을 이용해 전체적인 비율을 조정해서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255</a:t>
            </a:r>
            <a:r>
              <a:rPr lang="ko-KR" altLang="en-US" dirty="0"/>
              <a:t>사이의 숫자로 바꾸어 주었을 때는 </a:t>
            </a:r>
            <a:r>
              <a:rPr lang="en-US" altLang="ko-KR" dirty="0"/>
              <a:t>block</a:t>
            </a:r>
            <a:r>
              <a:rPr lang="ko-KR" altLang="en-US" dirty="0"/>
              <a:t>의 형태가 눈에 띄는 점을 확인해 볼 수 있었습니다</a:t>
            </a:r>
            <a:r>
              <a:rPr lang="en-US" altLang="ko-KR" dirty="0"/>
              <a:t>. min, max</a:t>
            </a:r>
            <a:r>
              <a:rPr lang="ko-KR" altLang="en-US" dirty="0"/>
              <a:t>를 이용해 비율을 조정함으로써 전체적인 색상을 비율에 따라 잘 표시해 위의 방법보다 색상을 표현하지 못한 </a:t>
            </a:r>
            <a:r>
              <a:rPr lang="en-US" altLang="ko-KR" dirty="0"/>
              <a:t>block</a:t>
            </a:r>
            <a:r>
              <a:rPr lang="ko-KR" altLang="en-US" dirty="0"/>
              <a:t>이 적었지만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block</a:t>
            </a:r>
            <a:r>
              <a:rPr lang="ko-KR" altLang="en-US" dirty="0"/>
              <a:t>마다 비율을 이용해 색상을 조정했기 때문에 </a:t>
            </a:r>
            <a:r>
              <a:rPr lang="en-US" altLang="ko-KR" dirty="0"/>
              <a:t>block</a:t>
            </a:r>
            <a:r>
              <a:rPr lang="ko-KR" altLang="en-US" dirty="0"/>
              <a:t>간의 색상 차이가 나 부자연스러운 사진 형태를 가짐을 확인할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58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90355-6F85-46A8-8F2B-888BE52D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사진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F4DD0-83F5-4B15-AAE7-6F051E1F5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같은 세 개의 </a:t>
            </a:r>
            <a:r>
              <a:rPr lang="en-US" altLang="ko-KR" dirty="0"/>
              <a:t>256 x 256 </a:t>
            </a:r>
            <a:r>
              <a:rPr lang="ko-KR" altLang="en-US" dirty="0"/>
              <a:t>컬러 사진 </a:t>
            </a:r>
            <a:r>
              <a:rPr lang="en-US" altLang="ko-KR" dirty="0"/>
              <a:t>3</a:t>
            </a:r>
            <a:r>
              <a:rPr lang="ko-KR" altLang="en-US" dirty="0"/>
              <a:t>장을 선정했습니다</a:t>
            </a:r>
            <a:r>
              <a:rPr lang="en-US" altLang="ko-KR" dirty="0"/>
              <a:t>. 16 x 16 </a:t>
            </a:r>
            <a:r>
              <a:rPr lang="ko-KR" altLang="en-US" dirty="0"/>
              <a:t>크기의 </a:t>
            </a:r>
            <a:r>
              <a:rPr lang="en-US" altLang="ko-KR" dirty="0"/>
              <a:t>block</a:t>
            </a:r>
            <a:r>
              <a:rPr lang="ko-KR" altLang="en-US" dirty="0"/>
              <a:t>을 </a:t>
            </a:r>
            <a:r>
              <a:rPr lang="en-US" altLang="ko-KR" dirty="0"/>
              <a:t>16 x 16</a:t>
            </a:r>
            <a:r>
              <a:rPr lang="ko-KR" altLang="en-US" dirty="0"/>
              <a:t>개로 나누어서 각각 </a:t>
            </a:r>
            <a:r>
              <a:rPr lang="en-US" altLang="ko-KR" dirty="0"/>
              <a:t>DCT</a:t>
            </a:r>
            <a:r>
              <a:rPr lang="ko-KR" altLang="en-US" dirty="0"/>
              <a:t>를 적용해준 뒤 절댓값이 큰 </a:t>
            </a:r>
            <a:r>
              <a:rPr lang="en-US" altLang="ko-KR" dirty="0"/>
              <a:t>16</a:t>
            </a:r>
            <a:r>
              <a:rPr lang="ko-KR" altLang="en-US" dirty="0"/>
              <a:t>개의 </a:t>
            </a:r>
            <a:r>
              <a:rPr lang="en-US" altLang="ko-KR" dirty="0"/>
              <a:t>coefficient</a:t>
            </a:r>
            <a:r>
              <a:rPr lang="ko-KR" altLang="en-US" dirty="0"/>
              <a:t>를 제외하고는 </a:t>
            </a:r>
            <a:r>
              <a:rPr lang="en-US" altLang="ko-KR" dirty="0"/>
              <a:t>0</a:t>
            </a:r>
            <a:r>
              <a:rPr lang="ko-KR" altLang="en-US" dirty="0"/>
              <a:t>으로 설정해준 뒤 다시 </a:t>
            </a:r>
            <a:r>
              <a:rPr lang="en-US" altLang="ko-KR" dirty="0"/>
              <a:t>IDCT</a:t>
            </a:r>
            <a:r>
              <a:rPr lang="ko-KR" altLang="en-US" dirty="0"/>
              <a:t>를 해 주었고</a:t>
            </a:r>
            <a:r>
              <a:rPr lang="en-US" altLang="ko-KR" dirty="0"/>
              <a:t>, </a:t>
            </a:r>
            <a:r>
              <a:rPr lang="ko-KR" altLang="en-US" dirty="0"/>
              <a:t>결과값을 이용해 다시 사진을 복원해 보았습니다</a:t>
            </a:r>
            <a:r>
              <a:rPr lang="en-US" altLang="ko-KR" dirty="0"/>
              <a:t>.. </a:t>
            </a:r>
            <a:r>
              <a:rPr lang="ko-KR" altLang="en-US" dirty="0"/>
              <a:t>각각의 사진 이름은 </a:t>
            </a:r>
            <a:r>
              <a:rPr lang="en-US" altLang="ko-KR" dirty="0"/>
              <a:t>picture1, picture2, picture3</a:t>
            </a:r>
            <a:r>
              <a:rPr lang="ko-KR" altLang="en-US" dirty="0"/>
              <a:t>으로 설정했습니다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05FC44-32E2-4811-8B9D-E762C609A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3843842"/>
            <a:ext cx="2173458" cy="216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E3563C-92EA-430F-8E77-57101178E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612" y="3843842"/>
            <a:ext cx="2180250" cy="216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6C8961-0002-4F2B-A994-ACA4BF44F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7276" y="3843842"/>
            <a:ext cx="2133333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0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90355-6F85-46A8-8F2B-888BE52D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C </a:t>
            </a:r>
            <a:r>
              <a:rPr lang="ko-KR" altLang="en-US" dirty="0"/>
              <a:t>함수 생성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F4DD0-83F5-4B15-AAE7-6F051E1F5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2632075"/>
          </a:xfrm>
        </p:spPr>
        <p:txBody>
          <a:bodyPr/>
          <a:lstStyle/>
          <a:p>
            <a:r>
              <a:rPr lang="ko-KR" altLang="en-US" dirty="0"/>
              <a:t>먼저 다음과 같은 역할을 해 주는 </a:t>
            </a:r>
            <a:r>
              <a:rPr lang="en-US" altLang="ko-KR" dirty="0"/>
              <a:t>C </a:t>
            </a:r>
            <a:r>
              <a:rPr lang="ko-KR" altLang="en-US" dirty="0"/>
              <a:t>함수를 만들어 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5EC5F7-069B-48E1-8F09-43B68C6B4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57" y="4598053"/>
            <a:ext cx="6115050" cy="942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D5A87B-457C-40D5-AFC6-8864764BE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635" y="4683778"/>
            <a:ext cx="27336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7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90355-6F85-46A8-8F2B-888BE52D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사진 읽어 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F4DD0-83F5-4B15-AAE7-6F051E1F5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8146272" cy="2632075"/>
          </a:xfrm>
        </p:spPr>
        <p:txBody>
          <a:bodyPr/>
          <a:lstStyle/>
          <a:p>
            <a:r>
              <a:rPr lang="ko-KR" altLang="en-US" dirty="0"/>
              <a:t>그 다음 </a:t>
            </a:r>
            <a:r>
              <a:rPr lang="en-US" altLang="ko-KR" dirty="0"/>
              <a:t>cv2 </a:t>
            </a:r>
            <a:r>
              <a:rPr lang="ko-KR" altLang="en-US" dirty="0"/>
              <a:t>모듈을 이용해 사진을 읽어왔고</a:t>
            </a:r>
            <a:r>
              <a:rPr lang="en-US" altLang="ko-KR" dirty="0"/>
              <a:t>, </a:t>
            </a:r>
            <a:r>
              <a:rPr lang="ko-KR" altLang="en-US" dirty="0"/>
              <a:t>읽어온 사진을 </a:t>
            </a:r>
            <a:r>
              <a:rPr lang="en-US" altLang="ko-KR" dirty="0"/>
              <a:t>R, G, B</a:t>
            </a:r>
            <a:r>
              <a:rPr lang="ko-KR" altLang="en-US" dirty="0"/>
              <a:t>로 나누어서 </a:t>
            </a:r>
            <a:r>
              <a:rPr lang="en-US" altLang="ko-KR" dirty="0"/>
              <a:t>256 * 256 </a:t>
            </a:r>
            <a:r>
              <a:rPr lang="ko-KR" altLang="en-US" dirty="0"/>
              <a:t>크기의 배열인 </a:t>
            </a:r>
            <a:r>
              <a:rPr lang="en-US" altLang="ko-KR" dirty="0"/>
              <a:t>SR, SG, SB</a:t>
            </a:r>
            <a:r>
              <a:rPr lang="ko-KR" altLang="en-US" dirty="0"/>
              <a:t>를 만들었습니다</a:t>
            </a:r>
            <a:r>
              <a:rPr lang="en-US" altLang="ko-KR" dirty="0"/>
              <a:t>. </a:t>
            </a:r>
            <a:r>
              <a:rPr lang="ko-KR" altLang="en-US" dirty="0"/>
              <a:t>그 후 </a:t>
            </a:r>
            <a:r>
              <a:rPr lang="en-US" altLang="ko-KR" dirty="0"/>
              <a:t>16 * 16 </a:t>
            </a:r>
            <a:r>
              <a:rPr lang="ko-KR" altLang="en-US" dirty="0"/>
              <a:t>크기인 블록으로 사용할 </a:t>
            </a:r>
            <a:r>
              <a:rPr lang="en-US" altLang="ko-KR" dirty="0" err="1"/>
              <a:t>sr</a:t>
            </a:r>
            <a:r>
              <a:rPr lang="en-US" altLang="ko-KR" dirty="0"/>
              <a:t>, sg, sb</a:t>
            </a:r>
            <a:r>
              <a:rPr lang="ko-KR" altLang="en-US" dirty="0"/>
              <a:t>를 초기화 해주었고 </a:t>
            </a:r>
            <a:r>
              <a:rPr lang="en-US" altLang="ko-KR" dirty="0"/>
              <a:t>DCT</a:t>
            </a:r>
            <a:r>
              <a:rPr lang="ko-KR" altLang="en-US" dirty="0"/>
              <a:t>해준 결과를 담아줄 </a:t>
            </a:r>
            <a:r>
              <a:rPr lang="en-US" altLang="ko-KR" dirty="0" err="1"/>
              <a:t>fr</a:t>
            </a:r>
            <a:r>
              <a:rPr lang="en-US" altLang="ko-KR" dirty="0"/>
              <a:t>, </a:t>
            </a:r>
            <a:r>
              <a:rPr lang="en-US" altLang="ko-KR" dirty="0" err="1"/>
              <a:t>fg</a:t>
            </a:r>
            <a:r>
              <a:rPr lang="en-US" altLang="ko-KR" dirty="0"/>
              <a:t>, fb</a:t>
            </a:r>
            <a:r>
              <a:rPr lang="ko-KR" altLang="en-US" dirty="0"/>
              <a:t>를 </a:t>
            </a:r>
            <a:r>
              <a:rPr lang="en-US" altLang="ko-KR" dirty="0"/>
              <a:t>16 x 16 </a:t>
            </a:r>
            <a:r>
              <a:rPr lang="ko-KR" altLang="en-US" dirty="0"/>
              <a:t>크기로 초기화해주었습니다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16</a:t>
            </a:r>
            <a:r>
              <a:rPr lang="ko-KR" altLang="en-US" dirty="0"/>
              <a:t>번째로 큰 절댓값을 찾아 줄 </a:t>
            </a:r>
            <a:r>
              <a:rPr lang="en-US" altLang="ko-KR" dirty="0" err="1"/>
              <a:t>afr</a:t>
            </a:r>
            <a:r>
              <a:rPr lang="en-US" altLang="ko-KR" dirty="0"/>
              <a:t>, </a:t>
            </a:r>
            <a:r>
              <a:rPr lang="en-US" altLang="ko-KR" dirty="0" err="1"/>
              <a:t>afg</a:t>
            </a:r>
            <a:r>
              <a:rPr lang="en-US" altLang="ko-KR" dirty="0"/>
              <a:t>, </a:t>
            </a:r>
            <a:r>
              <a:rPr lang="en-US" altLang="ko-KR" dirty="0" err="1"/>
              <a:t>afb</a:t>
            </a:r>
            <a:r>
              <a:rPr lang="en-US" altLang="ko-KR" dirty="0"/>
              <a:t> </a:t>
            </a:r>
            <a:r>
              <a:rPr lang="ko-KR" altLang="en-US" dirty="0"/>
              <a:t>배열을 초기화해주었습니다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E05890-C5D3-442C-ACAC-A5C695A0E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897" y="1825625"/>
            <a:ext cx="27241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0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90355-6F85-46A8-8F2B-888BE52D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DCT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F4DD0-83F5-4B15-AAE7-6F051E1F5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50" y="1417637"/>
            <a:ext cx="11399899" cy="2632075"/>
          </a:xfrm>
        </p:spPr>
        <p:txBody>
          <a:bodyPr/>
          <a:lstStyle/>
          <a:p>
            <a:r>
              <a:rPr lang="ko-KR" altLang="en-US" dirty="0"/>
              <a:t>그 후 </a:t>
            </a:r>
            <a:r>
              <a:rPr lang="en-US" altLang="ko-KR" dirty="0" err="1"/>
              <a:t>i</a:t>
            </a:r>
            <a:r>
              <a:rPr lang="en-US" altLang="ko-KR" dirty="0"/>
              <a:t>, j</a:t>
            </a:r>
            <a:r>
              <a:rPr lang="ko-KR" altLang="en-US" dirty="0"/>
              <a:t>번째 </a:t>
            </a:r>
            <a:r>
              <a:rPr lang="en-US" altLang="ko-KR" dirty="0"/>
              <a:t>block</a:t>
            </a:r>
            <a:r>
              <a:rPr lang="ko-KR" altLang="en-US" dirty="0"/>
              <a:t>을 읽어와서 다음 식을 이용해 </a:t>
            </a:r>
            <a:r>
              <a:rPr lang="en-US" altLang="ko-KR" dirty="0"/>
              <a:t>DCT</a:t>
            </a:r>
            <a:r>
              <a:rPr lang="ko-KR" altLang="en-US" dirty="0"/>
              <a:t>  과정을 통해 </a:t>
            </a:r>
            <a:r>
              <a:rPr lang="en-US" altLang="ko-KR" dirty="0"/>
              <a:t>F </a:t>
            </a:r>
            <a:r>
              <a:rPr lang="ko-KR" altLang="en-US" dirty="0"/>
              <a:t>배열을 구해주었습니다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1AEC53-B404-4B53-95B3-0936E03AA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168526"/>
            <a:ext cx="6972300" cy="838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A89CA2-D37E-438A-99E6-159922E4D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3265170"/>
            <a:ext cx="7876794" cy="307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4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90355-6F85-46A8-8F2B-888BE52D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5. 16</a:t>
            </a:r>
            <a:r>
              <a:rPr lang="ko-KR" altLang="en-US" dirty="0"/>
              <a:t>개 </a:t>
            </a:r>
            <a:r>
              <a:rPr lang="en-US" altLang="ko-KR" dirty="0"/>
              <a:t>coefficient </a:t>
            </a:r>
            <a:r>
              <a:rPr lang="ko-KR" altLang="en-US" dirty="0"/>
              <a:t>남기기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F4DD0-83F5-4B15-AAE7-6F051E1F5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50" y="1417637"/>
            <a:ext cx="11399899" cy="2632075"/>
          </a:xfrm>
        </p:spPr>
        <p:txBody>
          <a:bodyPr/>
          <a:lstStyle/>
          <a:p>
            <a:r>
              <a:rPr lang="ko-KR" altLang="en-US" dirty="0"/>
              <a:t>그 후 절댓값이 </a:t>
            </a:r>
            <a:r>
              <a:rPr lang="en-US" altLang="ko-KR" dirty="0"/>
              <a:t>16</a:t>
            </a:r>
            <a:r>
              <a:rPr lang="ko-KR" altLang="en-US" dirty="0"/>
              <a:t>번째로 큰 </a:t>
            </a:r>
            <a:r>
              <a:rPr lang="en-US" altLang="ko-KR" dirty="0"/>
              <a:t>coefficient</a:t>
            </a:r>
            <a:r>
              <a:rPr lang="ko-KR" altLang="en-US" dirty="0"/>
              <a:t>까지는 그대로 남겨두고 나머지 값들은 </a:t>
            </a:r>
            <a:r>
              <a:rPr lang="en-US" altLang="ko-KR" dirty="0"/>
              <a:t>0</a:t>
            </a:r>
            <a:r>
              <a:rPr lang="ko-KR" altLang="en-US" dirty="0"/>
              <a:t>으로 바꿔주었습니다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5C93AA-02B7-4885-BA1C-C5469B764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3429000"/>
            <a:ext cx="36385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3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90355-6F85-46A8-8F2B-888BE52D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IDCT </a:t>
            </a:r>
            <a:r>
              <a:rPr lang="ko-KR" altLang="en-US" dirty="0"/>
              <a:t>후 이미지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F4DD0-83F5-4B15-AAE7-6F051E1F5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50" y="1417637"/>
            <a:ext cx="11399899" cy="2632075"/>
          </a:xfrm>
        </p:spPr>
        <p:txBody>
          <a:bodyPr/>
          <a:lstStyle/>
          <a:p>
            <a:r>
              <a:rPr lang="en-US" altLang="ko-KR" dirty="0"/>
              <a:t>IDCT </a:t>
            </a:r>
            <a:r>
              <a:rPr lang="ko-KR" altLang="en-US" dirty="0"/>
              <a:t>과정을 </a:t>
            </a:r>
            <a:r>
              <a:rPr lang="en-US" altLang="ko-KR" dirty="0"/>
              <a:t>2</a:t>
            </a:r>
            <a:r>
              <a:rPr lang="ko-KR" altLang="en-US" dirty="0"/>
              <a:t>가지로 해 보았습니다</a:t>
            </a:r>
            <a:r>
              <a:rPr lang="en-US" altLang="ko-KR" dirty="0"/>
              <a:t>. </a:t>
            </a:r>
            <a:r>
              <a:rPr lang="ko-KR" altLang="en-US" dirty="0"/>
              <a:t>먼저 </a:t>
            </a:r>
            <a:r>
              <a:rPr lang="en-US" altLang="ko-KR" dirty="0"/>
              <a:t>0</a:t>
            </a:r>
            <a:r>
              <a:rPr lang="ko-KR" altLang="en-US" dirty="0"/>
              <a:t>보다 작은 값은 </a:t>
            </a:r>
            <a:r>
              <a:rPr lang="en-US" altLang="ko-KR" dirty="0"/>
              <a:t>0</a:t>
            </a:r>
            <a:r>
              <a:rPr lang="ko-KR" altLang="en-US" dirty="0"/>
              <a:t>으로</a:t>
            </a:r>
            <a:r>
              <a:rPr lang="en-US" altLang="ko-KR" dirty="0"/>
              <a:t>, 255</a:t>
            </a:r>
            <a:r>
              <a:rPr lang="ko-KR" altLang="en-US" dirty="0"/>
              <a:t>보다 큰 값은 </a:t>
            </a:r>
            <a:r>
              <a:rPr lang="en-US" altLang="ko-KR" dirty="0"/>
              <a:t>255</a:t>
            </a:r>
            <a:r>
              <a:rPr lang="ko-KR" altLang="en-US" dirty="0"/>
              <a:t>로 바꿔주는 과정을 시행해 보았습니다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3B2F3B-F449-40E3-B0D9-380F095DF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2402601"/>
            <a:ext cx="7733774" cy="435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7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90355-6F85-46A8-8F2B-888BE52D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F4DD0-83F5-4B15-AAE7-6F051E1F5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50" y="1417637"/>
            <a:ext cx="11399899" cy="2632075"/>
          </a:xfrm>
        </p:spPr>
        <p:txBody>
          <a:bodyPr/>
          <a:lstStyle/>
          <a:p>
            <a:r>
              <a:rPr lang="ko-KR" altLang="en-US" dirty="0"/>
              <a:t>다음과 같은 결과를 확인해 볼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4C1CB6-A607-4E9C-884E-5DB869A9E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39" y="2149512"/>
            <a:ext cx="1448972" cy="14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2D6C8D-A36D-4B0D-A36D-E1750474B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330" y="2149512"/>
            <a:ext cx="1453500" cy="14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15660F-1C3B-44CC-8265-6901E6919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1338" y="2149512"/>
            <a:ext cx="1422222" cy="144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48A8D9-0C6A-48CE-8A71-A1A2ADC5B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03" y="4382224"/>
            <a:ext cx="1426708" cy="144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EAC43B-8722-4BED-83D1-61E6405F8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7947" y="4233862"/>
            <a:ext cx="1410265" cy="144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56121ED-9F79-45C1-9B6A-5F91FAAA8C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1338" y="4321387"/>
            <a:ext cx="1406217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2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90355-6F85-46A8-8F2B-888BE52D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IDCT </a:t>
            </a:r>
            <a:r>
              <a:rPr lang="ko-KR" altLang="en-US" dirty="0"/>
              <a:t>후 이미지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F4DD0-83F5-4B15-AAE7-6F051E1F5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50" y="1417637"/>
            <a:ext cx="11399899" cy="2632075"/>
          </a:xfrm>
        </p:spPr>
        <p:txBody>
          <a:bodyPr/>
          <a:lstStyle/>
          <a:p>
            <a:r>
              <a:rPr lang="ko-KR" altLang="en-US" dirty="0"/>
              <a:t>이번에는 </a:t>
            </a:r>
            <a:r>
              <a:rPr lang="en-US" altLang="ko-KR" dirty="0"/>
              <a:t>min, max </a:t>
            </a:r>
            <a:r>
              <a:rPr lang="ko-KR" altLang="en-US" dirty="0"/>
              <a:t>값을 이용해 비율을 조정해서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255</a:t>
            </a:r>
            <a:r>
              <a:rPr lang="ko-KR" altLang="en-US" dirty="0"/>
              <a:t>까지의 숫자를 갖도록 한 후 출력해보았습니다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39B6F7-7350-4186-86B7-2259FC51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929" y="1884636"/>
            <a:ext cx="6894727" cy="48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9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DarkSeedLeftStep">
      <a:dk1>
        <a:srgbClr val="000000"/>
      </a:dk1>
      <a:lt1>
        <a:srgbClr val="FFFFFF"/>
      </a:lt1>
      <a:dk2>
        <a:srgbClr val="223C26"/>
      </a:dk2>
      <a:lt2>
        <a:srgbClr val="E8E2E2"/>
      </a:lt2>
      <a:accent1>
        <a:srgbClr val="45AFAE"/>
      </a:accent1>
      <a:accent2>
        <a:srgbClr val="3BB17E"/>
      </a:accent2>
      <a:accent3>
        <a:srgbClr val="48B759"/>
      </a:accent3>
      <a:accent4>
        <a:srgbClr val="5AB13B"/>
      </a:accent4>
      <a:accent5>
        <a:srgbClr val="8BAC44"/>
      </a:accent5>
      <a:accent6>
        <a:srgbClr val="AEA33A"/>
      </a:accent6>
      <a:hlink>
        <a:srgbClr val="5F8D2F"/>
      </a:hlink>
      <a:folHlink>
        <a:srgbClr val="7F7F7F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969B9FE51A17B4FB9BF66DFF96332B2" ma:contentTypeVersion="2" ma:contentTypeDescription="새 문서를 만듭니다." ma:contentTypeScope="" ma:versionID="8f349c46cbd6f89b0ce946da831569c9">
  <xsd:schema xmlns:xsd="http://www.w3.org/2001/XMLSchema" xmlns:xs="http://www.w3.org/2001/XMLSchema" xmlns:p="http://schemas.microsoft.com/office/2006/metadata/properties" xmlns:ns3="d380f9d3-6c5e-49a3-940b-57638a913bca" targetNamespace="http://schemas.microsoft.com/office/2006/metadata/properties" ma:root="true" ma:fieldsID="73e9810cd72450365eb42502a7e0801f" ns3:_="">
    <xsd:import namespace="d380f9d3-6c5e-49a3-940b-57638a913bc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0f9d3-6c5e-49a3-940b-57638a913b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03B78D-AB92-4602-A304-2D30FF2B94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0f9d3-6c5e-49a3-940b-57638a913b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922AA3-720B-4517-B518-4FA22B9A0B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0B8158-9FD4-46D1-8EE0-C026F6DB7C2F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d380f9d3-6c5e-49a3-940b-57638a913bca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와이드스크린</PresentationFormat>
  <Paragraphs>23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Dante (Headings)2</vt:lpstr>
      <vt:lpstr>Helvetica Neue Medium</vt:lpstr>
      <vt:lpstr>Arial</vt:lpstr>
      <vt:lpstr>Dante</vt:lpstr>
      <vt:lpstr>Wingdings 2</vt:lpstr>
      <vt:lpstr>OffsetVTI</vt:lpstr>
      <vt:lpstr>수치해석 HW9 DCT</vt:lpstr>
      <vt:lpstr>1. 사진 선정</vt:lpstr>
      <vt:lpstr>2. C 함수 생성 </vt:lpstr>
      <vt:lpstr>3. 사진 읽어 오기</vt:lpstr>
      <vt:lpstr>4. DCT</vt:lpstr>
      <vt:lpstr>5. 16개 coefficient 남기기</vt:lpstr>
      <vt:lpstr>6. IDCT 후 이미지 출력</vt:lpstr>
      <vt:lpstr>7. 결과</vt:lpstr>
      <vt:lpstr>8. IDCT 후 이미지 출력</vt:lpstr>
      <vt:lpstr>9. 결과</vt:lpstr>
      <vt:lpstr>10. 결과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수치해석 HW9 DCT</dc:title>
  <dc:creator>안상욱</dc:creator>
  <cp:lastModifiedBy>안상욱</cp:lastModifiedBy>
  <cp:revision>11</cp:revision>
  <dcterms:created xsi:type="dcterms:W3CDTF">2020-11-06T15:39:40Z</dcterms:created>
  <dcterms:modified xsi:type="dcterms:W3CDTF">2020-11-06T17:46:48Z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0x010100A969B9FE51A17B4FB9BF66DFF96332B2</vt:lpwstr>
  </property>
</Properties>
</file>