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77" r:id="rId7"/>
    <p:sldId id="279" r:id="rId8"/>
    <p:sldId id="278" r:id="rId9"/>
    <p:sldId id="260" r:id="rId10"/>
    <p:sldId id="262" r:id="rId11"/>
    <p:sldId id="263" r:id="rId12"/>
    <p:sldId id="264" r:id="rId13"/>
    <p:sldId id="280" r:id="rId14"/>
    <p:sldId id="266" r:id="rId15"/>
    <p:sldId id="281" r:id="rId16"/>
    <p:sldId id="267" r:id="rId17"/>
    <p:sldId id="282" r:id="rId18"/>
    <p:sldId id="268" r:id="rId19"/>
    <p:sldId id="283" r:id="rId20"/>
    <p:sldId id="269" r:id="rId21"/>
    <p:sldId id="284" r:id="rId22"/>
    <p:sldId id="270" r:id="rId23"/>
    <p:sldId id="285" r:id="rId24"/>
    <p:sldId id="271" r:id="rId25"/>
    <p:sldId id="286" r:id="rId26"/>
    <p:sldId id="272" r:id="rId27"/>
    <p:sldId id="287" r:id="rId28"/>
    <p:sldId id="273" r:id="rId29"/>
    <p:sldId id="288" r:id="rId30"/>
    <p:sldId id="274" r:id="rId31"/>
    <p:sldId id="289" r:id="rId32"/>
    <p:sldId id="275" r:id="rId33"/>
    <p:sldId id="290" r:id="rId34"/>
    <p:sldId id="27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1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9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0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2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6.png"/><Relationship Id="rId7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6.png"/><Relationship Id="rId5" Type="http://schemas.openxmlformats.org/officeDocument/2006/relationships/image" Target="../media/image48.png"/><Relationship Id="rId10" Type="http://schemas.openxmlformats.org/officeDocument/2006/relationships/image" Target="../media/image55.png"/><Relationship Id="rId4" Type="http://schemas.openxmlformats.org/officeDocument/2006/relationships/image" Target="../media/image47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8.png"/><Relationship Id="rId7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8.png"/><Relationship Id="rId5" Type="http://schemas.openxmlformats.org/officeDocument/2006/relationships/image" Target="../media/image60.png"/><Relationship Id="rId10" Type="http://schemas.openxmlformats.org/officeDocument/2006/relationships/image" Target="../media/image67.png"/><Relationship Id="rId4" Type="http://schemas.openxmlformats.org/officeDocument/2006/relationships/image" Target="../media/image59.png"/><Relationship Id="rId9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80.png"/><Relationship Id="rId5" Type="http://schemas.openxmlformats.org/officeDocument/2006/relationships/image" Target="../media/image73.png"/><Relationship Id="rId10" Type="http://schemas.openxmlformats.org/officeDocument/2006/relationships/image" Target="../media/image79.png"/><Relationship Id="rId4" Type="http://schemas.openxmlformats.org/officeDocument/2006/relationships/image" Target="../media/image72.pn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7A93B028-F8F4-4F84-98D7-2779E4D8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254636-BEEC-4E48-BF0C-D2C6BF58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AF5681-1B96-4C35-AB17-AB7793A4E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C65047-892E-46D5-9E82-93FB2E432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D2952C-9885-4337-B770-851BDEB88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07DD51-ACE9-4B98-AB77-D23DBEF4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483983-8B4E-40F0-BF70-192D840B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53237-6306-4734-906A-E334FDEAA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48C5D2-21E8-4E56-B25E-809869A75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5EB6E26-1E93-4E8A-B528-020CCBEF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5400" dirty="0"/>
              <a:t>수치해석</a:t>
            </a:r>
            <a:br>
              <a:rPr lang="en-US" altLang="ko-KR" sz="5400" dirty="0"/>
            </a:br>
            <a:r>
              <a:rPr lang="en-US" altLang="ko-KR" sz="5400" dirty="0"/>
              <a:t>Project 1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7E95F-6A2D-403F-8533-24F7C17F4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200" dirty="0"/>
              <a:t>2018008613 </a:t>
            </a:r>
            <a:r>
              <a:rPr lang="ko-KR" altLang="en-US" sz="2200" dirty="0"/>
              <a:t>안상욱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94853-6D32-484E-AF55-C3DC21C62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67" r="26485" b="-1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9158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F7513226-C6E6-4885-A42A-D6411FF0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9BC07C6F-FF27-4C7D-BF5D-4B4B8880B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B062B0F-BCEB-436F-AB59-970CC5EE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CDB5C4-8E76-40DC-A3EA-AF3D5066E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88252B-68F7-4FD1-98ED-39451A985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3015DC-C4C8-408D-91FE-CB52233190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20DB7-0D88-4E37-B948-6FB4A8AD8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8BA96C9-4B69-43D0-A129-4C2DF6571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9C0CB4-8BF5-4813-A26B-7B3C36368E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1A6261E-C71C-43D5-8164-2B8BB8D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64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Generate face image using eigenfaces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그 후 </a:t>
            </a:r>
            <a:r>
              <a:rPr lang="en-US" altLang="ko-KR" sz="2000" dirty="0"/>
              <a:t>Test</a:t>
            </a:r>
            <a:r>
              <a:rPr lang="ko-KR" altLang="en-US" sz="2000" dirty="0"/>
              <a:t>라는 폴더에서 </a:t>
            </a:r>
            <a:r>
              <a:rPr lang="en-US" altLang="ko-KR" sz="2000" dirty="0"/>
              <a:t>50</a:t>
            </a:r>
            <a:r>
              <a:rPr lang="ko-KR" altLang="en-US" sz="2000" dirty="0"/>
              <a:t>장의 사진을 하나씩 불러와서 </a:t>
            </a:r>
            <a:r>
              <a:rPr lang="en-US" altLang="ko-KR" sz="2000" dirty="0"/>
              <a:t>n</a:t>
            </a:r>
            <a:r>
              <a:rPr lang="ko-KR" altLang="en-US" sz="2000" dirty="0"/>
              <a:t>이라는 </a:t>
            </a:r>
            <a:r>
              <a:rPr lang="en-US" altLang="ko-KR" sz="2000" dirty="0"/>
              <a:t>1 X 4096 </a:t>
            </a:r>
            <a:r>
              <a:rPr lang="ko-KR" altLang="en-US" sz="2000" dirty="0"/>
              <a:t>크기를 갖는 행렬을 만들었습니다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아까 평균을 구했던 </a:t>
            </a:r>
            <a:r>
              <a:rPr lang="en-US" altLang="ko-KR" sz="2000" dirty="0"/>
              <a:t>m</a:t>
            </a:r>
            <a:r>
              <a:rPr lang="ko-KR" altLang="en-US" sz="2000" dirty="0"/>
              <a:t>이라는 행렬 값을 빼서 </a:t>
            </a:r>
            <a:r>
              <a:rPr lang="en-US" altLang="ko-KR" sz="2000" dirty="0"/>
              <a:t>n</a:t>
            </a:r>
            <a:r>
              <a:rPr lang="ko-KR" altLang="en-US" sz="2000" dirty="0"/>
              <a:t>에 저장한 뒤 이 값을 각각 </a:t>
            </a:r>
            <a:r>
              <a:rPr lang="en-US" altLang="ko-KR" sz="2000" dirty="0"/>
              <a:t>c0, c1, …. , c29 </a:t>
            </a:r>
            <a:r>
              <a:rPr lang="ko-KR" altLang="en-US" sz="2000" dirty="0"/>
              <a:t>와 </a:t>
            </a:r>
            <a:r>
              <a:rPr lang="en-US" altLang="ko-KR" sz="2000" dirty="0"/>
              <a:t>inner product </a:t>
            </a:r>
            <a:r>
              <a:rPr lang="ko-KR" altLang="en-US" sz="2000" dirty="0"/>
              <a:t>시키면 이 각각의 </a:t>
            </a:r>
            <a:r>
              <a:rPr lang="en-US" altLang="ko-KR" sz="2000" dirty="0"/>
              <a:t>c0, c1, … c29 </a:t>
            </a:r>
            <a:r>
              <a:rPr lang="ko-KR" altLang="en-US" sz="2000" dirty="0"/>
              <a:t>값이 나오므로 이 </a:t>
            </a:r>
            <a:r>
              <a:rPr lang="en-US" altLang="ko-KR" sz="2000" dirty="0"/>
              <a:t>30</a:t>
            </a:r>
            <a:r>
              <a:rPr lang="ko-KR" altLang="en-US" sz="2000" dirty="0"/>
              <a:t>개의 값들을 </a:t>
            </a:r>
            <a:r>
              <a:rPr lang="en-US" altLang="ko-KR" sz="2000" dirty="0" err="1"/>
              <a:t>c_arr</a:t>
            </a:r>
            <a:r>
              <a:rPr lang="ko-KR" altLang="en-US" sz="2000" dirty="0"/>
              <a:t>에 저장한 뒤 이를 </a:t>
            </a:r>
            <a:r>
              <a:rPr lang="en-US" altLang="ko-KR" sz="2000" dirty="0"/>
              <a:t>50</a:t>
            </a:r>
            <a:r>
              <a:rPr lang="ko-KR" altLang="en-US" sz="2000" dirty="0"/>
              <a:t>명의 사람 각각에 대해 출력해 보았습니다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25EFC1-429D-444E-9C8D-A604B0EB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093" y="3640511"/>
            <a:ext cx="2990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2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Generate face image using eigenfaces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5025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출력 결과입니다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355D07-0090-430C-B5FC-E12D0A74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95" y="1825625"/>
            <a:ext cx="466341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Generate face image using eigenfaces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5025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다음 그림처럼 엑셀로 정리했고</a:t>
            </a:r>
            <a:r>
              <a:rPr lang="en-US" altLang="ko-KR" sz="2000" dirty="0"/>
              <a:t>, </a:t>
            </a:r>
            <a:r>
              <a:rPr lang="ko-KR" altLang="en-US" sz="2000" dirty="0"/>
              <a:t>제출 시 엑셀을 같이 첨부해서 제출하겠습니다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사람마다 결과를 분석해 보았습니다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52FB8-AB4B-4206-908B-352793D2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788024"/>
            <a:ext cx="6896100" cy="394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1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Generate face image using eigenfaces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5025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각 사람마다 </a:t>
            </a:r>
            <a:r>
              <a:rPr lang="en-US" altLang="ko-KR" sz="2000" dirty="0"/>
              <a:t>c0~c29</a:t>
            </a:r>
            <a:r>
              <a:rPr lang="ko-KR" altLang="en-US" sz="2000" dirty="0"/>
              <a:t>까지의 계수를 구한 뒤 이를 이용해서 다시 그 사람의 </a:t>
            </a:r>
            <a:r>
              <a:rPr lang="en-US" altLang="ko-KR" sz="2000" dirty="0"/>
              <a:t>face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복원하고 이를 이미지로 출력해서 원본 사진과 얼마나 유사한가 비교해보았습니다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B6AD8B-5DFE-4F46-AA54-E19B7933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09" y="2896721"/>
            <a:ext cx="3876675" cy="3467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39EF8F-B1CD-49E0-99D7-95B2F9EC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4718609"/>
            <a:ext cx="6734175" cy="13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1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Abdullah Gul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56"/>
            <a:ext cx="104394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왼쪽부터 </a:t>
            </a:r>
            <a:r>
              <a:rPr lang="en-US" altLang="ko-KR" sz="2000" dirty="0"/>
              <a:t>1, 2, 3, 4, 5</a:t>
            </a:r>
            <a:r>
              <a:rPr lang="ko-KR" altLang="en-US" sz="2000" dirty="0"/>
              <a:t>번 사진입니다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2, 3</a:t>
            </a:r>
            <a:r>
              <a:rPr lang="ko-KR" altLang="en-US" sz="2000" dirty="0"/>
              <a:t>번 사진이 비슷하게 찍혔고 </a:t>
            </a:r>
            <a:r>
              <a:rPr lang="en-US" altLang="ko-KR" sz="2000" dirty="0"/>
              <a:t>1, 4, 5</a:t>
            </a:r>
            <a:r>
              <a:rPr lang="ko-KR" altLang="en-US" sz="2000" dirty="0"/>
              <a:t>번 사진이 비슷하게 찍힌 것을 확인할 수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비교 결과 </a:t>
            </a:r>
            <a:r>
              <a:rPr lang="en-US" altLang="ko-KR" sz="2000" dirty="0"/>
              <a:t>3 4 6 10 12 14 16 19 22 24 eigenvector</a:t>
            </a:r>
            <a:r>
              <a:rPr lang="ko-KR" altLang="en-US" sz="2000" dirty="0"/>
              <a:t>에서 유사한 사진의 값이 다르게 나오고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eigenvector</a:t>
            </a:r>
            <a:r>
              <a:rPr lang="ko-KR" altLang="en-US" sz="2000" dirty="0"/>
              <a:t>에서는 유사한 사진의 값이 비슷하게 나오는 것을 확인할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5206A6-76DE-4C53-B599-10CB823B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10" y="5716871"/>
            <a:ext cx="1053101" cy="10814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055F14-5D0D-41B5-8B3A-585F5124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70" y="5751309"/>
            <a:ext cx="1053101" cy="1053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F650CF-958A-4756-B9B7-B734A43FC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36" y="5716871"/>
            <a:ext cx="1053101" cy="10621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7DA164-9059-4F02-8C95-1CC2FCE62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500" y="5704150"/>
            <a:ext cx="1058069" cy="1053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AC2F47-E2F3-4068-95E8-478E286B9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2484" y="5808310"/>
            <a:ext cx="905987" cy="9197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84DEC7-8BCC-44F8-85B9-4DA59E206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259" y="3340427"/>
            <a:ext cx="11564470" cy="12185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0355D6-F610-4A42-9010-DC40C44767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6874" y="4526245"/>
            <a:ext cx="5862637" cy="110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3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Abdullah Gul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56"/>
            <a:ext cx="5983941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복원 결과 다음과 같은 결과를 가짐을 확인할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5206A6-76DE-4C53-B599-10CB823B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869" y="634692"/>
            <a:ext cx="1051685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055F14-5D0D-41B5-8B3A-585F5124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868" y="1985712"/>
            <a:ext cx="1080000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F650CF-958A-4756-B9B7-B734A43FC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869" y="3192971"/>
            <a:ext cx="1070809" cy="10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7DA164-9059-4F02-8C95-1CC2FCE62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869" y="4465734"/>
            <a:ext cx="1085095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AC2F47-E2F3-4068-95E8-478E286B9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5373" y="5683308"/>
            <a:ext cx="1063800" cy="10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01AD2C-6309-4D19-AEEF-9943EE830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349" y="610688"/>
            <a:ext cx="1082328" cy="108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1D8DED-4B00-4BAC-AC75-5CB7C71837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349" y="1985712"/>
            <a:ext cx="1082333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5F9668-DD78-4174-8062-03D9BC1D4F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1349" y="3192971"/>
            <a:ext cx="1087013" cy="108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6BCF9B-EB4E-4421-AD88-078E304010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1349" y="4465734"/>
            <a:ext cx="1080000" cy="1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0BD2825-F462-46A3-866F-BC9C1A5073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1349" y="5683308"/>
            <a:ext cx="107769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6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Adrien Brody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104394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왼쪽부터 </a:t>
            </a:r>
            <a:r>
              <a:rPr lang="en-US" altLang="ko-KR" sz="2000" dirty="0"/>
              <a:t>1, 2, 3, 4, 5</a:t>
            </a:r>
            <a:r>
              <a:rPr lang="ko-KR" altLang="en-US" sz="2000" dirty="0"/>
              <a:t>번 사진입니다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2, 3</a:t>
            </a:r>
            <a:r>
              <a:rPr lang="ko-KR" altLang="en-US" sz="2000" dirty="0"/>
              <a:t>번 사진이 비슷하게 찍혔고 </a:t>
            </a:r>
            <a:r>
              <a:rPr lang="en-US" altLang="ko-KR" sz="2000" dirty="0"/>
              <a:t>1, 4, 5</a:t>
            </a:r>
            <a:r>
              <a:rPr lang="ko-KR" altLang="en-US" sz="2000" dirty="0"/>
              <a:t>번 사진이 비슷하게 찍힌 것을 확인할 수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비교 결과 </a:t>
            </a:r>
            <a:r>
              <a:rPr lang="en-US" altLang="ko-KR" sz="2000" dirty="0"/>
              <a:t>3 7 9 13 16 21 25 eigenvector</a:t>
            </a:r>
            <a:r>
              <a:rPr lang="ko-KR" altLang="en-US" sz="2000" dirty="0"/>
              <a:t>에서 유사한 사진의 값이 다르게 나오고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eigenvector</a:t>
            </a:r>
            <a:r>
              <a:rPr lang="ko-KR" altLang="en-US" sz="2000" dirty="0"/>
              <a:t>에서는 유사한 사진의 값이 비슷하게 나오는 것을 확인할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D28FCB-0E84-4FCF-AA47-82078DE1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21" y="5638800"/>
            <a:ext cx="1050429" cy="10177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C0CE43-9ABB-4B72-8732-7445D866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24" y="5659135"/>
            <a:ext cx="936812" cy="9285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0644DF-EAD7-482E-BA0A-0A75E0CB7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057" y="5705547"/>
            <a:ext cx="930943" cy="949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7A511C-5091-4D9F-9C0E-382DD8BC4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154" y="5705547"/>
            <a:ext cx="936812" cy="9252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E6C38F-68D8-4A20-BA1A-1BF5551ED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9943" y="5728956"/>
            <a:ext cx="936813" cy="9405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2CCC8E-8E02-492E-B323-8101BEDEC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346" y="3295832"/>
            <a:ext cx="11447929" cy="9499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D8AD22-7137-4C34-80E9-371C95FF3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6672" y="4295452"/>
            <a:ext cx="6623114" cy="10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5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Adrien Brody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5150224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복원 결과 다음과 같은 결과를 가짐을 알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D28FCB-0E84-4FCF-AA47-82078DE1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537" y="797859"/>
            <a:ext cx="1050429" cy="10177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C0CE43-9ABB-4B72-8732-7445D866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345" y="2028429"/>
            <a:ext cx="936812" cy="9285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0644DF-EAD7-482E-BA0A-0A75E0CB7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214" y="3234851"/>
            <a:ext cx="930943" cy="949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7A511C-5091-4D9F-9C0E-382DD8BC4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345" y="4490063"/>
            <a:ext cx="936812" cy="9252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E6C38F-68D8-4A20-BA1A-1BF5551ED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344" y="5589868"/>
            <a:ext cx="936813" cy="9405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C33C4F-196E-48F2-9BD6-05F996CD1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2586" y="785217"/>
            <a:ext cx="1070749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9ACC23-463B-4EEE-BF73-D800F5654D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2586" y="2030902"/>
            <a:ext cx="1077667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2F7FB1-665D-4894-928E-2B5D08531C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2586" y="3230802"/>
            <a:ext cx="1068412" cy="10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4CF769-8F13-46CB-B480-48566BF376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4898" y="4470368"/>
            <a:ext cx="1075355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F51557-D9D8-4BA5-A626-BADB4F99D4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3270" y="5594629"/>
            <a:ext cx="108698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4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Ahmed Chalabi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104394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왼쪽부터 </a:t>
            </a:r>
            <a:r>
              <a:rPr lang="en-US" altLang="ko-KR" sz="2000" dirty="0"/>
              <a:t>1, 2, 3, 4, 5</a:t>
            </a:r>
            <a:r>
              <a:rPr lang="ko-KR" altLang="en-US" sz="2000" dirty="0"/>
              <a:t>번 사진입니다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모든 사진이 유사하게 나온 것을 확인할 수 있었습니다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비교 결과 </a:t>
            </a:r>
            <a:r>
              <a:rPr lang="en-US" altLang="ko-KR" sz="2000" dirty="0"/>
              <a:t>7 11 20 eigenvector</a:t>
            </a:r>
            <a:r>
              <a:rPr lang="ko-KR" altLang="en-US" sz="2000" dirty="0"/>
              <a:t>에서 유사한 사진의 값이 다르게 나오고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eigenvector</a:t>
            </a:r>
            <a:r>
              <a:rPr lang="ko-KR" altLang="en-US" sz="2000" dirty="0"/>
              <a:t>에서는 유사한 사진의 값이 비슷하게 나오는 것을 확인할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B39C3-E3BD-472F-95B9-A3B014E9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3505200"/>
            <a:ext cx="11493070" cy="9115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3F5CF9-2960-4708-9460-A6F2C88A5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58" y="5661986"/>
            <a:ext cx="638175" cy="676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AB8848-B0A2-4451-907E-DB2DA15B7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530" y="5774683"/>
            <a:ext cx="685800" cy="647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B637CF-6CF5-4FBF-94F8-0F2983979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650" y="5774683"/>
            <a:ext cx="657225" cy="704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94820D-9BEE-4DBB-ACD8-55FB47649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195" y="5793733"/>
            <a:ext cx="647700" cy="666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B016411-A559-4C75-8E93-48AAFCA3B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2904" y="5733792"/>
            <a:ext cx="638175" cy="6762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A4E951-96C3-489E-9BC1-F553780E5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1221" y="4439143"/>
            <a:ext cx="7354061" cy="11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68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Ahmed Chalabi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4558553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복원 결과 다음과 같은 결과가 나옴을 알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3F5CF9-2960-4708-9460-A6F2C88A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61" y="967287"/>
            <a:ext cx="638175" cy="676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AB8848-B0A2-4451-907E-DB2DA15B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061" y="2134269"/>
            <a:ext cx="685800" cy="647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B637CF-6CF5-4FBF-94F8-0F2983979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586" y="3330027"/>
            <a:ext cx="657225" cy="704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94820D-9BEE-4DBB-ACD8-55FB47649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349" y="4547639"/>
            <a:ext cx="647700" cy="666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B016411-A559-4C75-8E93-48AAFCA3B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430" y="5674264"/>
            <a:ext cx="638175" cy="676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67D499-0A04-46E7-AF87-B5611AFF6D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318" y="694484"/>
            <a:ext cx="1077677" cy="10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711CC3-B86A-4E38-921B-B11912B827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2318" y="1918119"/>
            <a:ext cx="1068437" cy="10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811044-1B9F-44CD-A025-33E143430D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2318" y="3230802"/>
            <a:ext cx="1098701" cy="108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BD3647-9663-4EB7-AD66-782D230EB7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3078" y="4454437"/>
            <a:ext cx="1077677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4BE95EC-CECC-409D-938B-FC84B5605E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6059" y="5674264"/>
            <a:ext cx="108469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2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Collect face image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구글링을 통해 </a:t>
            </a:r>
            <a:r>
              <a:rPr lang="en-US" altLang="ko-KR" sz="2000" dirty="0"/>
              <a:t>64 X 64 </a:t>
            </a:r>
            <a:r>
              <a:rPr lang="ko-KR" altLang="en-US" sz="2000" dirty="0"/>
              <a:t>픽셀 </a:t>
            </a:r>
            <a:r>
              <a:rPr lang="en-US" altLang="ko-KR" sz="2000" dirty="0"/>
              <a:t>4096 – D </a:t>
            </a:r>
            <a:r>
              <a:rPr lang="ko-KR" altLang="en-US" sz="2000" dirty="0"/>
              <a:t>사진을 </a:t>
            </a:r>
            <a:r>
              <a:rPr lang="en-US" altLang="ko-KR" sz="2000" dirty="0"/>
              <a:t>Dimension</a:t>
            </a:r>
            <a:r>
              <a:rPr lang="ko-KR" altLang="en-US" sz="2000" dirty="0"/>
              <a:t>인 </a:t>
            </a:r>
            <a:r>
              <a:rPr lang="en-US" altLang="ko-KR" sz="2000" dirty="0"/>
              <a:t>4096</a:t>
            </a:r>
            <a:r>
              <a:rPr lang="ko-KR" altLang="en-US" sz="2000" dirty="0"/>
              <a:t>보다 많은 </a:t>
            </a:r>
            <a:r>
              <a:rPr lang="en-US" altLang="ko-KR" sz="2000" dirty="0"/>
              <a:t>13233</a:t>
            </a:r>
            <a:r>
              <a:rPr lang="ko-KR" altLang="en-US" sz="2000" dirty="0"/>
              <a:t>개를 구했습니다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데이터를 가지고 프로젝트를 진행했습니다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EF6274-B3E8-4EB8-8E6D-464179D4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42" y="2790825"/>
            <a:ext cx="11047316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35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Ai Sugiyama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104394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왼쪽부터 </a:t>
            </a:r>
            <a:r>
              <a:rPr lang="en-US" altLang="ko-KR" sz="2000" dirty="0"/>
              <a:t>1, 2, 3, 4, 5</a:t>
            </a:r>
            <a:r>
              <a:rPr lang="ko-KR" altLang="en-US" sz="2000" dirty="0"/>
              <a:t>번 사진입니다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모든 사진이 유사하게 나온 것을 확인할 수 있었습니다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비교 결과 </a:t>
            </a:r>
            <a:r>
              <a:rPr lang="en-US" altLang="ko-KR" sz="2000" dirty="0"/>
              <a:t>12 17 25 27 28 eigenvector</a:t>
            </a:r>
            <a:r>
              <a:rPr lang="ko-KR" altLang="en-US" sz="2000" dirty="0"/>
              <a:t>에서 유사한 사진의 값이 다르게 나오고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eigenvector</a:t>
            </a:r>
            <a:r>
              <a:rPr lang="ko-KR" altLang="en-US" sz="2000" dirty="0"/>
              <a:t>에서는 유사한 사진의 값이 비슷하게 나오는 것을 확인할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2D308-658F-4E4A-BDCC-38191F1F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4" y="3215541"/>
            <a:ext cx="11171166" cy="9194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5A45B8-28AA-4C19-B901-5C2C99985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3" y="4134954"/>
            <a:ext cx="7024688" cy="10906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C6F65A-2ED6-4489-A7A9-9B6E26210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88" y="5551611"/>
            <a:ext cx="695325" cy="771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50DB0C-F2A3-4E3F-AE0C-2A1D512D3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580" y="5565898"/>
            <a:ext cx="676275" cy="67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667358-96DC-400D-BDF5-F7BDF9CB2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775" y="5565898"/>
            <a:ext cx="742950" cy="742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2CF728-C784-4FC4-BC7B-75AF62BC9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504192"/>
            <a:ext cx="676275" cy="7334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F20874-6594-43AC-8AD3-DAAE08173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8100" y="555181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Ai Sugiyama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4371975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복원 결과 다음과 같은 결과가 나옴을 알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587CF8-8244-4AA6-B1A1-88793674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3" y="864580"/>
            <a:ext cx="695325" cy="771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065DAE-3DD7-4984-904D-4A8153718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3" y="2190143"/>
            <a:ext cx="676275" cy="676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96D410-DE03-4C3A-B763-2B99CF76D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188" y="3527548"/>
            <a:ext cx="742950" cy="742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B44876-738F-4E68-BCC1-88EB0A0A6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388" y="4762618"/>
            <a:ext cx="676275" cy="733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304C44-A1CB-4DD9-8147-8295751A8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0863" y="5983283"/>
            <a:ext cx="685800" cy="685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8C8A1D-ED57-4E2E-9D14-FD116093C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710342"/>
            <a:ext cx="1080000" cy="108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E2F521A-B5C9-4AB2-B184-1ED7BEC9ED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0600" y="2069118"/>
            <a:ext cx="1113013" cy="108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B9486D1-648F-4344-B39A-ED0EF050F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3613" y="3322575"/>
            <a:ext cx="1080000" cy="108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1DEA171-ECCE-4BA1-8702-F967C6BCFC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0093" y="4507894"/>
            <a:ext cx="1094026" cy="10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AD1E312-8B50-4611-98F3-7D8BD0DEF0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5935" y="5751008"/>
            <a:ext cx="108466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0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Al Gore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104394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왼쪽부터 </a:t>
            </a:r>
            <a:r>
              <a:rPr lang="en-US" altLang="ko-KR" sz="2000" dirty="0"/>
              <a:t>1, 2, 3, 4, 5</a:t>
            </a:r>
            <a:r>
              <a:rPr lang="ko-KR" altLang="en-US" sz="2000" dirty="0"/>
              <a:t>번 사진입니다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4, 5</a:t>
            </a:r>
            <a:r>
              <a:rPr lang="ko-KR" altLang="en-US" sz="2000" dirty="0"/>
              <a:t>번 사진이 유사하게 나온 것을 확인할 수 있었습니다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비교 결과 </a:t>
            </a:r>
            <a:r>
              <a:rPr lang="en-US" altLang="ko-KR" sz="2000" dirty="0"/>
              <a:t>2 4 9 10 14 18 20 25 26 28 29 eigenvector</a:t>
            </a:r>
            <a:r>
              <a:rPr lang="ko-KR" altLang="en-US" sz="2000" dirty="0"/>
              <a:t>에서 유사한 사진의 값이 다르게 나오고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eigenvector</a:t>
            </a:r>
            <a:r>
              <a:rPr lang="ko-KR" altLang="en-US" sz="2000" dirty="0"/>
              <a:t>에서는 유사한 사진의 값이 비슷하게 나오는 것을 확인할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8C4BCA-B106-46A3-9FC8-DF1C5677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487453"/>
            <a:ext cx="11277600" cy="9186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AB9735-C43C-4DC8-BC98-ABF7046E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4430780"/>
            <a:ext cx="7696200" cy="11560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7F7D3F-4DD9-482E-AB04-78A51DBB8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88" y="5679599"/>
            <a:ext cx="723900" cy="714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936EBE-937A-49E3-82A0-9E803F1A8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50" y="5604310"/>
            <a:ext cx="666750" cy="6667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92198F-FD1F-4EA0-A867-BC15931EF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0512" y="5585260"/>
            <a:ext cx="657225" cy="685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2ACD3E-0E9A-4418-AC3D-C3FE468AD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4525" y="5614846"/>
            <a:ext cx="666750" cy="685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175CE74-E6DC-4D81-BF98-44234B046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3762" y="5604310"/>
            <a:ext cx="6477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14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Al Gore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5078506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복원 결과 다음과 같은 결과가 나옴을 알 수 있었습니다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7F7D3F-4DD9-482E-AB04-78A51DBB8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573" y="236740"/>
            <a:ext cx="723900" cy="714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936EBE-937A-49E3-82A0-9E803F1A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48" y="1615016"/>
            <a:ext cx="666750" cy="6667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92198F-FD1F-4EA0-A867-BC15931EF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573" y="3009060"/>
            <a:ext cx="657225" cy="685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2ACD3E-0E9A-4418-AC3D-C3FE468AD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048" y="4327432"/>
            <a:ext cx="666750" cy="685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175CE74-E6DC-4D81-BF98-44234B046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098" y="5674379"/>
            <a:ext cx="647700" cy="657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F28347-7134-4214-AB34-241C6BB356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9489" y="53927"/>
            <a:ext cx="1077647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9CBBAC-A322-4E01-8D84-CF9A45B5A2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8920" y="1372299"/>
            <a:ext cx="1098783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55B7C3-9125-4286-A8DA-2B91577734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8920" y="2811960"/>
            <a:ext cx="1077672" cy="10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B493C5-9249-4141-8980-85B16F085A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8920" y="4250686"/>
            <a:ext cx="1077667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035321-E233-4732-98DF-AFB8579DB1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8920" y="5557558"/>
            <a:ext cx="107073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2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Al Sharpton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104394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왼쪽부터 </a:t>
            </a:r>
            <a:r>
              <a:rPr lang="en-US" altLang="ko-KR" sz="2000" dirty="0"/>
              <a:t>1, 2, 3, 4, 5</a:t>
            </a:r>
            <a:r>
              <a:rPr lang="ko-KR" altLang="en-US" sz="2000" dirty="0"/>
              <a:t>번 사진입니다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2, 3</a:t>
            </a:r>
            <a:r>
              <a:rPr lang="ko-KR" altLang="en-US" sz="2000" dirty="0"/>
              <a:t>번 사진이 유사하게 나온 것을 확인할 수 있었습니다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비교 결과 </a:t>
            </a:r>
            <a:r>
              <a:rPr lang="en-US" altLang="ko-KR" sz="2000" dirty="0"/>
              <a:t>2 4 5 9 13 15 20 21 28 eigenvector</a:t>
            </a:r>
            <a:r>
              <a:rPr lang="ko-KR" altLang="en-US" sz="2000" dirty="0"/>
              <a:t>에서 유사한 사진의 값이 다르게 나오고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eigenvector</a:t>
            </a:r>
            <a:r>
              <a:rPr lang="ko-KR" altLang="en-US" sz="2000" dirty="0"/>
              <a:t>에서는 유사한 사진의 값이 비슷하게 나오는 것을 확인할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5CC04A-2A36-410C-BF3E-B0AD463F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562291"/>
            <a:ext cx="10515600" cy="8466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0E5720-8E57-45C1-BE51-43F642F7D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99" y="4470907"/>
            <a:ext cx="7077075" cy="10725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2D786D-6AC2-43A6-9F49-C13AC920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25" y="5766820"/>
            <a:ext cx="685800" cy="704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DE9F87-4F3F-4665-9656-0BE82E3DB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412" y="5670197"/>
            <a:ext cx="676275" cy="714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E5F702-036E-43C4-B6AB-B9889849E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37" y="5674959"/>
            <a:ext cx="676275" cy="704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25314D-EC9A-4EFC-AE54-0A5928341E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7361" y="5665434"/>
            <a:ext cx="666750" cy="723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48A6A3-5008-41C3-9734-6182C4B7E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3744" y="5681720"/>
            <a:ext cx="6572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51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Al Sharpton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5535706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복원 결과 다음과 같은 결과가 나옴을 알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2D786D-6AC2-43A6-9F49-C13AC920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560" y="365125"/>
            <a:ext cx="685800" cy="704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DE9F87-4F3F-4665-9656-0BE82E3DB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085" y="1690688"/>
            <a:ext cx="676275" cy="714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E5F702-036E-43C4-B6AB-B9889849E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085" y="3146912"/>
            <a:ext cx="676275" cy="704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25314D-EC9A-4EFC-AE54-0A5928341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610" y="4593611"/>
            <a:ext cx="666750" cy="723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48A6A3-5008-41C3-9734-6182C4B7E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8135" y="5768975"/>
            <a:ext cx="657225" cy="723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110000-4106-4E34-A34E-D3617E30A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4488" y="177550"/>
            <a:ext cx="1094087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5806C9-6852-4A5B-92BF-78F49C85F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0372" y="1544718"/>
            <a:ext cx="1082318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5BAA55-1821-4D06-B75F-DEC9B2192A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2690" y="2959337"/>
            <a:ext cx="1080000" cy="10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8F9B38-003F-4B0D-A92B-2878C2BF2B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4488" y="4373956"/>
            <a:ext cx="1080000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94F589-A49D-4F46-85AC-EA2A8FC6A9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1980" y="5643641"/>
            <a:ext cx="107071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2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Alan Greenspan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104394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왼쪽부터 </a:t>
            </a:r>
            <a:r>
              <a:rPr lang="en-US" altLang="ko-KR" sz="2000" dirty="0"/>
              <a:t>1, 2, 3, 4, 5</a:t>
            </a:r>
            <a:r>
              <a:rPr lang="ko-KR" altLang="en-US" sz="2000" dirty="0"/>
              <a:t>번 사진입니다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모든 사진이 유사하게 나온 것을 확인할 수 있었습니다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비교 결과 </a:t>
            </a:r>
            <a:r>
              <a:rPr lang="en-US" altLang="ko-KR" sz="2000" dirty="0"/>
              <a:t>12 13 16 21 26 eigenvector</a:t>
            </a:r>
            <a:r>
              <a:rPr lang="ko-KR" altLang="en-US" sz="2000" dirty="0"/>
              <a:t>에서 유사한 사진의 값이 다르게 나오고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eigenvector</a:t>
            </a:r>
            <a:r>
              <a:rPr lang="ko-KR" altLang="en-US" sz="2000" dirty="0"/>
              <a:t>에서는 유사한 사진의 값이 비슷하게 나오는 것을 확인할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94E8A9-8FE4-4846-A262-EBF08ADC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79" y="3663335"/>
            <a:ext cx="11737041" cy="9212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6D4905-F8FB-4AC9-A17B-AEBE3F70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4607375"/>
            <a:ext cx="7862887" cy="12207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0CD350-EBC1-4385-ABE8-DB2D1DAB5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12" y="5881001"/>
            <a:ext cx="619125" cy="676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905DA4-A918-4394-9B9F-51D6486A6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312" y="5909575"/>
            <a:ext cx="657225" cy="619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DD2FD3-2C56-4E51-94DD-7EA1D448B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487" y="5919101"/>
            <a:ext cx="638175" cy="638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761AD6-38FD-4983-BC3C-C024D35078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300" y="5861951"/>
            <a:ext cx="666750" cy="695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70A6E8-497D-4254-8AFC-647BBF0B47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6712" y="5900050"/>
            <a:ext cx="676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89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Alan Greenspan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52578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복원 결과 다음과 같은 결과를 가짐을 확인할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0CD350-EBC1-4385-ABE8-DB2D1DAB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07" y="457354"/>
            <a:ext cx="619125" cy="676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905DA4-A918-4394-9B9F-51D6486A6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719" y="1659655"/>
            <a:ext cx="657225" cy="619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DD2FD3-2C56-4E51-94DD-7EA1D448B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243" y="2958170"/>
            <a:ext cx="638175" cy="638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761AD6-38FD-4983-BC3C-C024D3507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707" y="4409669"/>
            <a:ext cx="666750" cy="695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70A6E8-497D-4254-8AFC-647BBF0B4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123" y="5773610"/>
            <a:ext cx="676275" cy="723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C94B819-2C30-45EE-BB6D-92D8D6AC8E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4059" y="316660"/>
            <a:ext cx="1087028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1C8BE2-9803-4E5F-920B-CE9397A318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4059" y="1550349"/>
            <a:ext cx="1084655" cy="10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94B4F5-B096-477D-B0C3-3CF1059F3E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4059" y="2889000"/>
            <a:ext cx="1075404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A45ED8-9268-42F5-B9FB-F56FBFBFBA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0228" y="4306140"/>
            <a:ext cx="1068486" cy="1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94C85B-EB0B-4EDD-A68E-E787111B94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4059" y="5662720"/>
            <a:ext cx="110113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41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Alastair Campbell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104394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왼쪽부터 </a:t>
            </a:r>
            <a:r>
              <a:rPr lang="en-US" altLang="ko-KR" sz="2000" dirty="0"/>
              <a:t>1, 2, 3, 4, 5</a:t>
            </a:r>
            <a:r>
              <a:rPr lang="ko-KR" altLang="en-US" sz="2000" dirty="0"/>
              <a:t>번 사진입니다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1, 3</a:t>
            </a:r>
            <a:r>
              <a:rPr lang="ko-KR" altLang="en-US" sz="2000" dirty="0"/>
              <a:t>번 사진이 유사하게 나온 것을 확인할 수 있었습니다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비교 결과 </a:t>
            </a:r>
            <a:r>
              <a:rPr lang="en-US" altLang="ko-KR" sz="2000" dirty="0"/>
              <a:t>5 6 12 22 23 24 26 27 eigenvector</a:t>
            </a:r>
            <a:r>
              <a:rPr lang="ko-KR" altLang="en-US" sz="2000" dirty="0"/>
              <a:t>에서 유사한 사진의 값이 다르게 나오고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eigenvector</a:t>
            </a:r>
            <a:r>
              <a:rPr lang="ko-KR" altLang="en-US" sz="2000" dirty="0"/>
              <a:t>에서는 유사한 사진의 값이 비슷하게 나오는 것을 확인할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F5265B-AC7F-4B42-BE6B-5793F834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6" y="3620161"/>
            <a:ext cx="11558308" cy="9062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E70B0D-C1FE-4AF6-A3EA-B1A00811A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4582464"/>
            <a:ext cx="7710487" cy="12124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158E82-249B-4884-8604-FC3F8166B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980284"/>
            <a:ext cx="647700" cy="647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F00D36-4AC2-45E8-B9FC-D809520F8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125" y="5970759"/>
            <a:ext cx="609600" cy="628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B40FB5-0282-4484-8BF9-D1642A8DF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050" y="5942184"/>
            <a:ext cx="628650" cy="723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E34399-766C-4D4B-94CA-5EA15CDE9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9718" y="5999334"/>
            <a:ext cx="657225" cy="666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F8CA45-C90F-4FF4-B08B-519E81C6E9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3264" y="5961234"/>
            <a:ext cx="6000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5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Alastair Campbell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4926106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복원 결과 다음과 같은 결과가 나옴을 알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158E82-249B-4884-8604-FC3F8166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930" y="908095"/>
            <a:ext cx="647700" cy="647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F00D36-4AC2-45E8-B9FC-D809520F8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30" y="2233658"/>
            <a:ext cx="609600" cy="628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B40FB5-0282-4484-8BF9-D1642A8DF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455" y="3429000"/>
            <a:ext cx="628650" cy="723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E34399-766C-4D4B-94CA-5EA15CDE9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455" y="4723219"/>
            <a:ext cx="657225" cy="666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F8CA45-C90F-4FF4-B08B-519E81C6E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742" y="5800056"/>
            <a:ext cx="600075" cy="685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8FCCE49-60AB-48DD-99D2-F452A3188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181" y="691945"/>
            <a:ext cx="1075325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F969C3-8116-479D-8779-5FF0CFCCA3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472" y="2068804"/>
            <a:ext cx="1098742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EAF12F-2CE6-4860-9113-FAA2857418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1805" y="3250950"/>
            <a:ext cx="1098701" cy="10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CABB14-C286-4D4D-8DD3-553402574B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1805" y="4472362"/>
            <a:ext cx="1091816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571B99-A564-4991-A952-BD57DDC160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1805" y="5693774"/>
            <a:ext cx="108701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Construct Data Matrix,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먼저 </a:t>
            </a:r>
            <a:r>
              <a:rPr lang="en-US" altLang="ko-KR" sz="2000" dirty="0"/>
              <a:t>13323</a:t>
            </a:r>
            <a:r>
              <a:rPr lang="ko-KR" altLang="en-US" sz="2000" dirty="0"/>
              <a:t>개의 사진이 있는 폴더 안의 모든 </a:t>
            </a:r>
            <a:r>
              <a:rPr lang="en-US" altLang="ko-KR" sz="2000" dirty="0"/>
              <a:t>face image</a:t>
            </a:r>
            <a:r>
              <a:rPr lang="ko-KR" altLang="en-US" sz="2000" dirty="0"/>
              <a:t>를 하나씩 읽어왔습니다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그러면 </a:t>
            </a:r>
            <a:r>
              <a:rPr lang="en-US" altLang="ko-KR" sz="2000" dirty="0"/>
              <a:t>n </a:t>
            </a:r>
            <a:r>
              <a:rPr lang="ko-KR" altLang="en-US" sz="2000" dirty="0"/>
              <a:t>이라는 변수에 </a:t>
            </a:r>
            <a:r>
              <a:rPr lang="en-US" altLang="ko-KR" sz="2000" dirty="0"/>
              <a:t>64 X 64</a:t>
            </a:r>
            <a:r>
              <a:rPr lang="ko-KR" altLang="en-US" sz="2000" dirty="0"/>
              <a:t>의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배열이 담기게 되는데 </a:t>
            </a:r>
            <a:r>
              <a:rPr lang="en-US" altLang="ko-KR" sz="2000" dirty="0"/>
              <a:t>ravel </a:t>
            </a:r>
            <a:r>
              <a:rPr lang="ko-KR" altLang="en-US" sz="2000" dirty="0"/>
              <a:t>함수를 통해 </a:t>
            </a:r>
            <a:r>
              <a:rPr lang="en-US" altLang="ko-KR" sz="2000" dirty="0"/>
              <a:t>1 X 4096 </a:t>
            </a:r>
            <a:r>
              <a:rPr lang="ko-KR" altLang="en-US" sz="2000" dirty="0"/>
              <a:t>행렬로 바꾸어서 </a:t>
            </a:r>
            <a:r>
              <a:rPr lang="en-US" altLang="ko-KR" sz="2000" dirty="0"/>
              <a:t>13323</a:t>
            </a:r>
            <a:r>
              <a:rPr lang="ko-KR" altLang="en-US" sz="2000" dirty="0"/>
              <a:t>개의 데이터를 </a:t>
            </a:r>
            <a:r>
              <a:rPr lang="en-US" altLang="ko-KR" sz="2000" dirty="0" err="1"/>
              <a:t>cv_img</a:t>
            </a:r>
            <a:r>
              <a:rPr lang="ko-KR" altLang="en-US" sz="2000" dirty="0"/>
              <a:t>라는 배열에 </a:t>
            </a:r>
            <a:r>
              <a:rPr lang="en-US" altLang="ko-KR" sz="2000" dirty="0"/>
              <a:t>append </a:t>
            </a:r>
            <a:r>
              <a:rPr lang="ko-KR" altLang="en-US" sz="2000" dirty="0"/>
              <a:t>시켜주면 </a:t>
            </a:r>
            <a:r>
              <a:rPr lang="en-US" altLang="ko-KR" sz="2000" dirty="0" err="1"/>
              <a:t>cv_img</a:t>
            </a:r>
            <a:r>
              <a:rPr lang="en-US" altLang="ko-KR" sz="2000" dirty="0"/>
              <a:t> </a:t>
            </a:r>
            <a:r>
              <a:rPr lang="ko-KR" altLang="en-US" sz="2000" dirty="0"/>
              <a:t>배열은 </a:t>
            </a:r>
            <a:r>
              <a:rPr lang="en-US" altLang="ko-KR" sz="2000" dirty="0"/>
              <a:t>13323 X 4096 </a:t>
            </a:r>
            <a:r>
              <a:rPr lang="ko-KR" altLang="en-US" sz="2000" dirty="0"/>
              <a:t>크기를 갖는 배열이 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BE4F65-F943-49F7-8395-A0A1055A4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03" y="3797300"/>
            <a:ext cx="50863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 Albert Costa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104394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왼쪽부터 </a:t>
            </a:r>
            <a:r>
              <a:rPr lang="en-US" altLang="ko-KR" sz="2000" dirty="0"/>
              <a:t>1, 2, 3, 4, 5</a:t>
            </a:r>
            <a:r>
              <a:rPr lang="ko-KR" altLang="en-US" sz="2000" dirty="0"/>
              <a:t>번 사진입니다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모든 사진이 유사하게 나온 것을 확인할 수 있었습니다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비교 결과 </a:t>
            </a:r>
            <a:r>
              <a:rPr lang="en-US" altLang="ko-KR" sz="2000" dirty="0"/>
              <a:t>3 4 7 11 19 22 23 27 eigenvector</a:t>
            </a:r>
            <a:r>
              <a:rPr lang="ko-KR" altLang="en-US" sz="2000" dirty="0"/>
              <a:t>에서 유사한 사진의 값이 다르게 나오고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eigenvector</a:t>
            </a:r>
            <a:r>
              <a:rPr lang="ko-KR" altLang="en-US" sz="2000" dirty="0"/>
              <a:t>에서는 유사한 사진의 값이 비슷하게 나오는 것을 확인할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37883-A359-40E9-ADE9-BA97F185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3668179"/>
            <a:ext cx="11877675" cy="9313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B0A46D-3335-4C83-AA6E-013BD9878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1" y="4585042"/>
            <a:ext cx="6848475" cy="10590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CF58C0-EED0-46A0-8A33-12D93EC87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12" y="5929303"/>
            <a:ext cx="619125" cy="628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E7B15D-A5AA-4604-8A4C-F4FB46477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5900728"/>
            <a:ext cx="628650" cy="67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CA0AD9-3564-433D-B2CD-0A4AA843E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5275" y="5831867"/>
            <a:ext cx="685800" cy="685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E3F4C9-85EF-4F29-A0FD-5E61DAF35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387" y="5853103"/>
            <a:ext cx="666750" cy="723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D2272AC-CA61-431B-831D-BD5E666947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8449" y="5905490"/>
            <a:ext cx="6858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02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 Albert Costa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5214937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복원 결과 다음과 같은 결과를 가짐을 알 수 있었습니다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CF58C0-EED0-46A0-8A33-12D93EC8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77" y="365125"/>
            <a:ext cx="619125" cy="628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E7B15D-A5AA-4604-8A4C-F4FB46477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352" y="1701007"/>
            <a:ext cx="628650" cy="67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CA0AD9-3564-433D-B2CD-0A4AA843E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558" y="2989448"/>
            <a:ext cx="685800" cy="685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E3F4C9-85EF-4F29-A0FD-5E61DAF35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608" y="4428419"/>
            <a:ext cx="666750" cy="723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D2272AC-CA61-431B-831D-BD5E66694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777" y="5826125"/>
            <a:ext cx="685800" cy="666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D2CF1E-3312-4E51-B862-01998467F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8063" y="206749"/>
            <a:ext cx="1082338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BCD15D-E839-48BB-9437-2430CC549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1141" y="1575614"/>
            <a:ext cx="1084655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964D0F-1597-4A96-9BF1-2FF0AD824F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1902" y="2829198"/>
            <a:ext cx="1103894" cy="10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08B54A-2297-4750-BD0A-5A523C8923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8063" y="4250369"/>
            <a:ext cx="1082328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5ECA89-D0DD-496C-B7D7-2FE53468D3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3132" y="5671540"/>
            <a:ext cx="105218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56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Alejandro Toledo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104394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왼쪽부터 </a:t>
            </a:r>
            <a:r>
              <a:rPr lang="en-US" altLang="ko-KR" sz="2000" dirty="0"/>
              <a:t>1, 2, 3, 4, 5</a:t>
            </a:r>
            <a:r>
              <a:rPr lang="ko-KR" altLang="en-US" sz="2000" dirty="0"/>
              <a:t>번 사진입니다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모든 사진이 유사하게 나온 것을 확인할 수 있었습니다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비교 결과 </a:t>
            </a:r>
            <a:r>
              <a:rPr lang="en-US" altLang="ko-KR" sz="2000" dirty="0"/>
              <a:t>3 6 8 11 12 14 16 21 24 26 eigenvector</a:t>
            </a:r>
            <a:r>
              <a:rPr lang="ko-KR" altLang="en-US" sz="2000" dirty="0"/>
              <a:t>에서 유사한 사진의 값이 다르게 나오고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eigenvector</a:t>
            </a:r>
            <a:r>
              <a:rPr lang="ko-KR" altLang="en-US" sz="2000" dirty="0"/>
              <a:t>에서는 유사한 사진의 값이 비슷하게 나오는 것을 확인할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423780-32A3-4B88-AABB-E86A9C1A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3595079"/>
            <a:ext cx="11906250" cy="9478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A2959F-A3D9-4730-8876-FF588CBFC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2" y="4542968"/>
            <a:ext cx="7839075" cy="11992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5F19AB-6E41-493C-B714-1C4044E26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5" y="5866716"/>
            <a:ext cx="666750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C9B03-A926-4E05-97A2-49D1B2380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983" y="5876240"/>
            <a:ext cx="619125" cy="609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976102-DCDF-45E1-A793-40BEB7205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817" y="5868808"/>
            <a:ext cx="657225" cy="647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18A494-4B6E-4028-84A6-D31F3AA98F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399" y="5816895"/>
            <a:ext cx="647700" cy="6762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34AE742-0D38-4315-AB9A-994CBC7A2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8068" y="5861953"/>
            <a:ext cx="6477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37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Alejandro Toledo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4719918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복원 결과 다음과 같은 결과가 나옴을 알 수 있었습니다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5F19AB-6E41-493C-B714-1C4044E2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943" y="426256"/>
            <a:ext cx="666750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C9B03-A926-4E05-97A2-49D1B2380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755" y="1751819"/>
            <a:ext cx="619125" cy="609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976102-DCDF-45E1-A793-40BEB7205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755" y="3027548"/>
            <a:ext cx="657225" cy="647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18A494-4B6E-4028-84A6-D31F3AA98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993" y="4430463"/>
            <a:ext cx="647700" cy="6762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34AE742-0D38-4315-AB9A-994CBC7A24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280" y="5744292"/>
            <a:ext cx="647700" cy="638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4BE9F1-6AC6-425B-88BF-B1A78CCB9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0977" y="101254"/>
            <a:ext cx="1080000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57AE5-8E8A-419A-A148-47F67DBBD5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3295" y="1499579"/>
            <a:ext cx="1077682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B67BB7-C30D-4607-AF97-04848C8E00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0977" y="2889000"/>
            <a:ext cx="1084665" cy="10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FF9A1A-0779-4677-9EF4-B9625D6BB3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3979" y="4278421"/>
            <a:ext cx="1086998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3A9FEF-810A-4CFB-9624-4537FB3D34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0977" y="5523379"/>
            <a:ext cx="109643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41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79"/>
            <a:ext cx="10439400" cy="5214986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분석 결과 </a:t>
            </a:r>
            <a:r>
              <a:rPr lang="en-US" altLang="ko-KR" sz="2000" dirty="0"/>
              <a:t>3 4 6 7 11 14 26</a:t>
            </a:r>
            <a:r>
              <a:rPr lang="ko-KR" altLang="en-US" sz="2000" dirty="0"/>
              <a:t>번 </a:t>
            </a:r>
            <a:r>
              <a:rPr lang="en-US" altLang="ko-KR" sz="2000" dirty="0"/>
              <a:t>eigen vector</a:t>
            </a:r>
            <a:r>
              <a:rPr lang="ko-KR" altLang="en-US" sz="2000" dirty="0"/>
              <a:t>가 같은 사람의 얼굴이라도 상이한 값의 상수를 가지는 경향을 가짐을 알 수 있었습니다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 외의 </a:t>
            </a:r>
            <a:r>
              <a:rPr lang="en-US" altLang="ko-KR" sz="2000" dirty="0"/>
              <a:t>eigen</a:t>
            </a:r>
            <a:r>
              <a:rPr lang="ko-KR" altLang="en-US" sz="2000" dirty="0"/>
              <a:t> </a:t>
            </a:r>
            <a:r>
              <a:rPr lang="en-US" altLang="ko-KR" sz="2000" dirty="0"/>
              <a:t>vector</a:t>
            </a:r>
            <a:r>
              <a:rPr lang="ko-KR" altLang="en-US" sz="2000" dirty="0"/>
              <a:t>들은 같은 얼굴에 대해서 비슷한 값의 상수를 가짐을 알 수 있었습니다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C0</a:t>
            </a:r>
            <a:r>
              <a:rPr lang="ko-KR" altLang="en-US" sz="2000" dirty="0"/>
              <a:t> 부터 </a:t>
            </a:r>
            <a:r>
              <a:rPr lang="en-US" altLang="ko-KR" sz="2000" dirty="0"/>
              <a:t>c29</a:t>
            </a:r>
            <a:r>
              <a:rPr lang="ko-KR" altLang="en-US" sz="2000" dirty="0"/>
              <a:t>까지의 </a:t>
            </a:r>
            <a:r>
              <a:rPr lang="en-US" altLang="ko-KR" sz="2000" dirty="0"/>
              <a:t>eigen vector</a:t>
            </a:r>
            <a:r>
              <a:rPr lang="ko-KR" altLang="en-US" sz="2000" dirty="0"/>
              <a:t>들은 </a:t>
            </a:r>
            <a:r>
              <a:rPr lang="en-US" altLang="ko-KR" sz="2000" dirty="0"/>
              <a:t>python</a:t>
            </a:r>
            <a:r>
              <a:rPr lang="ko-KR" altLang="en-US" sz="2000" dirty="0"/>
              <a:t>에서 결과를 도출해낼 때 </a:t>
            </a:r>
            <a:r>
              <a:rPr lang="en-US" altLang="ko-KR" sz="2000" dirty="0"/>
              <a:t>eigen value </a:t>
            </a:r>
            <a:r>
              <a:rPr lang="ko-KR" altLang="en-US" sz="2000" dirty="0"/>
              <a:t>값이 큰 순서대로 정렬되어 있었습니다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c0</a:t>
            </a:r>
            <a:r>
              <a:rPr lang="ko-KR" altLang="en-US" sz="2000" dirty="0"/>
              <a:t>가 가장 큰 </a:t>
            </a:r>
            <a:r>
              <a:rPr lang="en-US" altLang="ko-KR" sz="2000" dirty="0"/>
              <a:t>eigen value</a:t>
            </a:r>
            <a:r>
              <a:rPr lang="ko-KR" altLang="en-US" sz="2000" dirty="0"/>
              <a:t>를 가지고 </a:t>
            </a:r>
            <a:r>
              <a:rPr lang="en-US" altLang="ko-KR" sz="2000" dirty="0"/>
              <a:t>c29</a:t>
            </a:r>
            <a:r>
              <a:rPr lang="ko-KR" altLang="en-US" sz="2000" dirty="0"/>
              <a:t>가 가장 작은 </a:t>
            </a:r>
            <a:r>
              <a:rPr lang="en-US" altLang="ko-KR" sz="2000" dirty="0"/>
              <a:t>eigen value</a:t>
            </a:r>
            <a:r>
              <a:rPr lang="ko-KR" altLang="en-US" sz="2000" dirty="0"/>
              <a:t>를 가짐을 알 수 있었습니다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분석 결과 대체적으로 </a:t>
            </a:r>
            <a:r>
              <a:rPr lang="en-US" altLang="ko-KR" sz="2000" dirty="0"/>
              <a:t>eigen value</a:t>
            </a:r>
            <a:r>
              <a:rPr lang="ko-KR" altLang="en-US" sz="2000" dirty="0"/>
              <a:t>가 큰 </a:t>
            </a:r>
            <a:r>
              <a:rPr lang="en-US" altLang="ko-KR" sz="2000" dirty="0"/>
              <a:t>eigen vector</a:t>
            </a:r>
            <a:r>
              <a:rPr lang="ko-KR" altLang="en-US" sz="2000" dirty="0"/>
              <a:t>가 가지는 </a:t>
            </a:r>
            <a:r>
              <a:rPr lang="ko-KR" altLang="en-US" sz="2000" dirty="0" err="1"/>
              <a:t>상수값의</a:t>
            </a:r>
            <a:r>
              <a:rPr lang="ko-KR" altLang="en-US" sz="2000" dirty="0"/>
              <a:t> 절댓값이 큰 경우가 많은 것을 확인해 볼 수 있었습니다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그리고 </a:t>
            </a:r>
            <a:r>
              <a:rPr lang="en-US" altLang="ko-KR" sz="2000" dirty="0"/>
              <a:t>c0, c1</a:t>
            </a:r>
            <a:r>
              <a:rPr lang="ko-KR" altLang="en-US" sz="2000" dirty="0"/>
              <a:t>등 앞쪽에 분포한 </a:t>
            </a:r>
            <a:r>
              <a:rPr lang="en-US" altLang="ko-KR" sz="2000" dirty="0"/>
              <a:t>eigen vector</a:t>
            </a:r>
            <a:r>
              <a:rPr lang="ko-KR" altLang="en-US" sz="2000" dirty="0"/>
              <a:t>들의 </a:t>
            </a:r>
            <a:r>
              <a:rPr lang="ko-KR" altLang="en-US" sz="2000" dirty="0" err="1"/>
              <a:t>상수값은</a:t>
            </a:r>
            <a:r>
              <a:rPr lang="ko-KR" altLang="en-US" sz="2000" dirty="0"/>
              <a:t> 서로 다른 사람일 때 값의 차이가 큰 것을 확인할 수 있었습니다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가장 큰 </a:t>
            </a:r>
            <a:r>
              <a:rPr lang="en-US" altLang="ko-KR" sz="2000" dirty="0"/>
              <a:t>eigen value</a:t>
            </a:r>
            <a:r>
              <a:rPr lang="ko-KR" altLang="en-US" sz="2000" dirty="0"/>
              <a:t>를 갖는 </a:t>
            </a:r>
            <a:r>
              <a:rPr lang="en-US" altLang="ko-KR" sz="2000" dirty="0"/>
              <a:t>c0</a:t>
            </a:r>
            <a:r>
              <a:rPr lang="ko-KR" altLang="en-US" sz="2000" dirty="0"/>
              <a:t>에 대한 </a:t>
            </a:r>
            <a:r>
              <a:rPr lang="ko-KR" altLang="en-US" sz="2000" dirty="0" err="1"/>
              <a:t>상수값은</a:t>
            </a:r>
            <a:r>
              <a:rPr lang="ko-KR" altLang="en-US" sz="2000" dirty="0"/>
              <a:t> 같은 사람일 때 거의 유사한 값을 가짐을 확인할 수 있었습니다</a:t>
            </a:r>
            <a:r>
              <a:rPr lang="en-US" altLang="ko-KR" sz="2000" dirty="0"/>
              <a:t>. C29, c28 </a:t>
            </a:r>
            <a:r>
              <a:rPr lang="ko-KR" altLang="en-US" sz="2000" dirty="0"/>
              <a:t>등 뒤쪽에 분포한 </a:t>
            </a:r>
            <a:r>
              <a:rPr lang="en-US" altLang="ko-KR" sz="2000" dirty="0"/>
              <a:t>eigen vector</a:t>
            </a:r>
            <a:r>
              <a:rPr lang="ko-KR" altLang="en-US" sz="2000" dirty="0"/>
              <a:t>들의 </a:t>
            </a:r>
            <a:r>
              <a:rPr lang="ko-KR" altLang="en-US" sz="2000" dirty="0" err="1"/>
              <a:t>상수값은</a:t>
            </a:r>
            <a:r>
              <a:rPr lang="ko-KR" altLang="en-US" sz="2000" dirty="0"/>
              <a:t> 서로 다른 사람이라도 그렇게 많은 차이를 갖지 않음을 확인해볼 수 있었습니다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그리고 원본 사진을 복원해본 결과 </a:t>
            </a:r>
            <a:r>
              <a:rPr lang="en-US" altLang="ko-KR" sz="2000" dirty="0"/>
              <a:t>4096</a:t>
            </a:r>
            <a:r>
              <a:rPr lang="ko-KR" altLang="en-US" sz="2000" dirty="0"/>
              <a:t>개의 </a:t>
            </a:r>
            <a:r>
              <a:rPr lang="en-US" altLang="ko-KR" sz="2000" dirty="0"/>
              <a:t>eigen vector </a:t>
            </a:r>
            <a:r>
              <a:rPr lang="ko-KR" altLang="en-US" sz="2000" dirty="0"/>
              <a:t>중 </a:t>
            </a:r>
            <a:r>
              <a:rPr lang="en-US" altLang="ko-KR" sz="2000" dirty="0"/>
              <a:t>30</a:t>
            </a:r>
            <a:r>
              <a:rPr lang="ko-KR" altLang="en-US" sz="2000" dirty="0"/>
              <a:t>개의 </a:t>
            </a:r>
            <a:r>
              <a:rPr lang="en-US" altLang="ko-KR" sz="2000" dirty="0"/>
              <a:t>eigen face</a:t>
            </a:r>
            <a:r>
              <a:rPr lang="ko-KR" altLang="en-US" sz="2000" dirty="0"/>
              <a:t>만을 이용해 복원을 했기 때문에 원본 사진과 똑같지는 않지만 그래도 어느정도 유사한 형태를 가지는 것을 확인해 볼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065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Construct Data Matrix,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그 이후 열 별로 평균을 구한 값을 담은 </a:t>
            </a:r>
            <a:r>
              <a:rPr lang="en-US" altLang="ko-KR" sz="2000" dirty="0"/>
              <a:t>1 X 4096 </a:t>
            </a:r>
            <a:r>
              <a:rPr lang="ko-KR" altLang="en-US" sz="2000" dirty="0"/>
              <a:t>크기의 </a:t>
            </a:r>
            <a:r>
              <a:rPr lang="en-US" altLang="ko-KR" sz="2000" dirty="0"/>
              <a:t>m</a:t>
            </a:r>
            <a:r>
              <a:rPr lang="ko-KR" altLang="en-US" sz="2000" dirty="0"/>
              <a:t>이라는 배열을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전체 데이터 값에서 이 평균 값을 빼 준 새로운 </a:t>
            </a:r>
            <a:r>
              <a:rPr lang="en-US" altLang="ko-KR" sz="2000" dirty="0" err="1"/>
              <a:t>cv_img</a:t>
            </a:r>
            <a:r>
              <a:rPr lang="en-US" altLang="ko-KR" sz="2000" dirty="0"/>
              <a:t> </a:t>
            </a:r>
            <a:r>
              <a:rPr lang="ko-KR" altLang="en-US" sz="2000" dirty="0"/>
              <a:t>배열을 만듭니다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이 </a:t>
            </a:r>
            <a:r>
              <a:rPr lang="en-US" altLang="ko-KR" sz="2000" dirty="0" err="1"/>
              <a:t>cv_img</a:t>
            </a:r>
            <a:r>
              <a:rPr lang="en-US" altLang="ko-KR" sz="2000" dirty="0"/>
              <a:t> </a:t>
            </a:r>
            <a:r>
              <a:rPr lang="ko-KR" altLang="en-US" sz="2000" dirty="0"/>
              <a:t>배열을 </a:t>
            </a:r>
            <a:r>
              <a:rPr lang="en-US" altLang="ko-KR" sz="2000" dirty="0"/>
              <a:t>Transpose </a:t>
            </a:r>
            <a:r>
              <a:rPr lang="ko-KR" altLang="en-US" sz="2000" dirty="0"/>
              <a:t>시킨 </a:t>
            </a:r>
            <a:r>
              <a:rPr lang="en-US" altLang="ko-KR" sz="2000" dirty="0"/>
              <a:t>4096 X 13323 </a:t>
            </a:r>
            <a:r>
              <a:rPr lang="ko-KR" altLang="en-US" sz="2000" dirty="0"/>
              <a:t>크기를 갖는 </a:t>
            </a:r>
            <a:r>
              <a:rPr lang="en-US" altLang="ko-KR" sz="2000" dirty="0"/>
              <a:t>test</a:t>
            </a:r>
            <a:r>
              <a:rPr lang="ko-KR" altLang="en-US" sz="2000" dirty="0"/>
              <a:t>라는 이름을 가진 </a:t>
            </a:r>
            <a:r>
              <a:rPr lang="en-US" altLang="ko-KR" sz="2000" dirty="0"/>
              <a:t>A matrix</a:t>
            </a:r>
            <a:r>
              <a:rPr lang="ko-KR" altLang="en-US" sz="2000" dirty="0"/>
              <a:t>를 생성합니다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35C2E-F403-4305-9B7F-32D1EC381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147" y="4001294"/>
            <a:ext cx="30956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3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Apply SVD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앞에서 만든 </a:t>
            </a:r>
            <a:r>
              <a:rPr lang="en-US" altLang="ko-KR" sz="2000" dirty="0"/>
              <a:t>A </a:t>
            </a:r>
            <a:r>
              <a:rPr lang="ko-KR" altLang="en-US" sz="2000" dirty="0"/>
              <a:t>배열을 통해 </a:t>
            </a:r>
            <a:r>
              <a:rPr lang="en-US" altLang="ko-KR" sz="2000" dirty="0"/>
              <a:t>SVD </a:t>
            </a:r>
            <a:r>
              <a:rPr lang="ko-KR" altLang="en-US" sz="2000" dirty="0"/>
              <a:t>분할하여 </a:t>
            </a:r>
            <a:r>
              <a:rPr lang="en-US" altLang="ko-KR" sz="2000" dirty="0"/>
              <a:t>U, s, VT</a:t>
            </a:r>
            <a:r>
              <a:rPr lang="ko-KR" altLang="en-US" sz="2000" dirty="0"/>
              <a:t>에 각각의 분할된 행렬의 값을 담습니다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 때</a:t>
            </a:r>
            <a:r>
              <a:rPr lang="en-US" altLang="ko-KR" sz="2000" dirty="0"/>
              <a:t>, eigen vector</a:t>
            </a:r>
            <a:r>
              <a:rPr lang="ko-KR" altLang="en-US" sz="2000" dirty="0"/>
              <a:t>는 </a:t>
            </a:r>
            <a:r>
              <a:rPr lang="en-US" altLang="ko-KR" sz="2000" dirty="0"/>
              <a:t>30</a:t>
            </a:r>
            <a:r>
              <a:rPr lang="ko-KR" altLang="en-US" sz="2000" dirty="0"/>
              <a:t>개를 사용했습니다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U</a:t>
            </a:r>
            <a:r>
              <a:rPr lang="ko-KR" altLang="en-US" sz="2000" dirty="0"/>
              <a:t> 행렬에서 </a:t>
            </a:r>
            <a:r>
              <a:rPr lang="en-US" altLang="ko-KR" sz="2000" dirty="0"/>
              <a:t>eigen vector</a:t>
            </a:r>
            <a:r>
              <a:rPr lang="ko-KR" altLang="en-US" sz="2000" dirty="0"/>
              <a:t>를 편리하게 사용하기 위해 </a:t>
            </a:r>
            <a:r>
              <a:rPr lang="en-US" altLang="ko-KR" sz="2000" dirty="0"/>
              <a:t>U</a:t>
            </a:r>
            <a:r>
              <a:rPr lang="ko-KR" altLang="en-US" sz="2000" dirty="0"/>
              <a:t>를 </a:t>
            </a:r>
            <a:r>
              <a:rPr lang="en-US" altLang="ko-KR" sz="2000" dirty="0"/>
              <a:t>Transpose</a:t>
            </a:r>
            <a:r>
              <a:rPr lang="ko-KR" altLang="en-US" sz="2000" dirty="0"/>
              <a:t>시킨 행렬 </a:t>
            </a:r>
            <a:r>
              <a:rPr lang="en-US" altLang="ko-KR" sz="2000" dirty="0"/>
              <a:t>c</a:t>
            </a:r>
            <a:r>
              <a:rPr lang="ko-KR" altLang="en-US" sz="2000" dirty="0"/>
              <a:t>를 만들었습니다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c[0]</a:t>
            </a:r>
            <a:r>
              <a:rPr lang="ko-KR" altLang="en-US" sz="2000" dirty="0"/>
              <a:t>가 </a:t>
            </a:r>
            <a:r>
              <a:rPr lang="en-US" altLang="ko-KR" sz="2000" dirty="0"/>
              <a:t>c0 eigen vector, c[1]</a:t>
            </a:r>
            <a:r>
              <a:rPr lang="ko-KR" altLang="en-US" sz="2000" dirty="0"/>
              <a:t>이 </a:t>
            </a:r>
            <a:r>
              <a:rPr lang="en-US" altLang="ko-KR" sz="2000" dirty="0"/>
              <a:t>c1 eigen vector …… </a:t>
            </a:r>
            <a:r>
              <a:rPr lang="ko-KR" altLang="en-US" sz="2000" dirty="0"/>
              <a:t>로 </a:t>
            </a:r>
            <a:r>
              <a:rPr lang="en-US" altLang="ko-KR" sz="2000" dirty="0"/>
              <a:t>c[29]</a:t>
            </a:r>
            <a:r>
              <a:rPr lang="ko-KR" altLang="en-US" sz="2000" dirty="0"/>
              <a:t>까지를 만들어 사용할 수 있도록 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C8E292-F517-45C0-BCA9-B3B0F02C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121" y="4965606"/>
            <a:ext cx="27051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Mean 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 코드처럼 </a:t>
            </a:r>
            <a:r>
              <a:rPr lang="en-US" altLang="ko-KR" sz="2000" dirty="0"/>
              <a:t>mean vector</a:t>
            </a:r>
            <a:r>
              <a:rPr lang="ko-KR" altLang="en-US" sz="2000" dirty="0"/>
              <a:t>를 </a:t>
            </a:r>
            <a:r>
              <a:rPr lang="en-US" altLang="ko-KR" sz="2000" dirty="0"/>
              <a:t>64 x 64 array</a:t>
            </a:r>
            <a:r>
              <a:rPr lang="ko-KR" altLang="en-US" sz="2000" dirty="0"/>
              <a:t>로 만든 뒤</a:t>
            </a:r>
            <a:r>
              <a:rPr lang="en-US" altLang="ko-KR" sz="2000" dirty="0"/>
              <a:t>, matplotlib API</a:t>
            </a:r>
            <a:r>
              <a:rPr lang="ko-KR" altLang="en-US" sz="2000" dirty="0"/>
              <a:t>를 이용해 그림을 출력해본 결과 다음과 같은 얼굴이 나옴을 알 수 있었습니다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989FF9-2DBF-4758-9D93-5F089ACD5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829" y="3267076"/>
            <a:ext cx="2916145" cy="2909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6D67BA-9AB9-4EC5-8003-74FD66BBA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3998119"/>
            <a:ext cx="3609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7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Eigen 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 코드처럼 </a:t>
            </a:r>
            <a:r>
              <a:rPr lang="en-US" altLang="ko-KR" sz="2000" dirty="0"/>
              <a:t>30</a:t>
            </a:r>
            <a:r>
              <a:rPr lang="ko-KR" altLang="en-US" sz="2000" dirty="0"/>
              <a:t>개의 </a:t>
            </a:r>
            <a:r>
              <a:rPr lang="en-US" altLang="ko-KR" sz="2000" dirty="0"/>
              <a:t>eigen vector</a:t>
            </a:r>
            <a:r>
              <a:rPr lang="ko-KR" altLang="en-US" sz="2000" dirty="0"/>
              <a:t>를 정해서 </a:t>
            </a:r>
            <a:r>
              <a:rPr lang="en-US" altLang="ko-KR" sz="2000" dirty="0"/>
              <a:t>64 x 64 matrix</a:t>
            </a:r>
            <a:r>
              <a:rPr lang="ko-KR" altLang="en-US" sz="2000" dirty="0"/>
              <a:t>로 만든 뒤 이미지를 출력해 보았습니다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출력한 </a:t>
            </a:r>
            <a:r>
              <a:rPr lang="en-US" altLang="ko-KR" sz="2000" dirty="0"/>
              <a:t>30</a:t>
            </a:r>
            <a:r>
              <a:rPr lang="ko-KR" altLang="en-US" sz="2000" dirty="0"/>
              <a:t>개의 이미지는 뒷장에 순차적으로 나타냈습니다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DB7B4F-3D69-4079-96F9-BEC7EFA6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90" y="3424518"/>
            <a:ext cx="3638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3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Eigenface</a:t>
            </a:r>
            <a:endParaRPr lang="ko-KR" altLang="en-US" dirty="0"/>
          </a:p>
        </p:txBody>
      </p:sp>
      <p:pic>
        <p:nvPicPr>
          <p:cNvPr id="25" name="내용 개체 틀 24">
            <a:extLst>
              <a:ext uri="{FF2B5EF4-FFF2-40B4-BE49-F238E27FC236}">
                <a16:creationId xmlns:a16="http://schemas.microsoft.com/office/drawing/2014/main" id="{699347D4-56EE-4859-842D-EC0877CE7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651" y="4293452"/>
            <a:ext cx="1080000" cy="10776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2D590E-1B8B-427A-AB60-3A83CBD4B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" y="1410341"/>
            <a:ext cx="1080000" cy="10706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23A431-2024-4D84-9BBB-9242715C1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021" y="1390981"/>
            <a:ext cx="1080000" cy="10776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5D6ECC-6C73-492C-8C26-81CDFD1DE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551" y="1418234"/>
            <a:ext cx="1080000" cy="1073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DF1A79-3639-41E3-8896-F83FA873B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762" y="1410342"/>
            <a:ext cx="1080000" cy="10683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561762-4CC3-4BE1-82E1-ED8ECCEC3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2292" y="1410309"/>
            <a:ext cx="1080000" cy="10753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E3359E-5BBC-445E-822A-7015E59F3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3760" y="1397929"/>
            <a:ext cx="1080000" cy="10707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B1F760-3C38-4C2F-A263-DE2AE87BA0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9644" y="1401071"/>
            <a:ext cx="1080000" cy="10776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CAAD8F-4FF3-49AC-94E0-95A1DD53AE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2110" y="1396503"/>
            <a:ext cx="1080000" cy="10940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448076B-CDEC-4EC3-A4A7-AA38EFE0EF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25" y="2853452"/>
            <a:ext cx="1080000" cy="10683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54F2056-0F33-487B-994D-6576B85321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2082" y="2847245"/>
            <a:ext cx="1080000" cy="10730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F4689D-9107-4F90-A3A6-A45248B2C9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87624" y="2836503"/>
            <a:ext cx="1080000" cy="10893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BA3132-623B-4C61-A2D9-4CD9484CC5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91549" y="2825764"/>
            <a:ext cx="1080000" cy="107534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45EC2FC-9065-4959-B9F6-54296A7B02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30055" y="2825639"/>
            <a:ext cx="1080000" cy="10776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1CF70A-3BB8-4260-A375-F446F8A5DE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68900" y="2825516"/>
            <a:ext cx="1080000" cy="10776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2E6A124-DA04-46E7-A0FE-DDF25EA9F1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12190" y="2805214"/>
            <a:ext cx="1080000" cy="108696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726A7A1-1E93-43DE-8168-2B946507691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38482" y="2836505"/>
            <a:ext cx="1080000" cy="107535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4BCAE84-E49A-42E6-8621-94D0397AB8A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418" y="4265516"/>
            <a:ext cx="1080000" cy="107534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A85448A-61E6-4956-BD99-D6CFAFD3F4B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9880" y="4282710"/>
            <a:ext cx="1080000" cy="107767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E564D0E-16D2-41DA-8361-F47D81919B2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98382" y="4282586"/>
            <a:ext cx="1080000" cy="108234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6150E68-6957-41B8-9D4C-89F71F07EBB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39960" y="4276503"/>
            <a:ext cx="1080000" cy="108465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A446DDA-04C0-4573-BB41-8CA0D6D5617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287684" y="4265515"/>
            <a:ext cx="1080000" cy="106838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94D3B59-32A5-4B40-A75B-8693DEEED1E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23073" y="4242621"/>
            <a:ext cx="1080000" cy="107301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89E0683-CC91-4C87-AFAA-8A8B6C70957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172444" y="4242620"/>
            <a:ext cx="1080000" cy="108234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A42AAE9-FAFD-44BF-9DF7-371CFA2A71B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943" y="5543107"/>
            <a:ext cx="1080000" cy="108234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A3CEA3A-AC75-4350-9318-33E315095B2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36737" y="5543107"/>
            <a:ext cx="1075345" cy="108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59BF90C-5D0D-440F-8B76-0B7BC293C84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989150" y="5543107"/>
            <a:ext cx="1070730" cy="108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15B552F-FEF8-42EB-AA0E-C0205D44477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401926" y="5543107"/>
            <a:ext cx="1080000" cy="108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FC3BBDD-AD43-43CF-80CA-CBA83132EE3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817586" y="5543107"/>
            <a:ext cx="1089412" cy="108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C519E27-0EA7-415C-9489-68C077D340B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292339" y="5543107"/>
            <a:ext cx="107534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AE47-1F1D-4B87-B8ED-1AB62FF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Test face recognition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E09C-BEFB-4069-81E0-FBFF09B3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10</a:t>
            </a:r>
            <a:r>
              <a:rPr lang="ko-KR" altLang="en-US" sz="2000" dirty="0"/>
              <a:t>명의 사람의 사진을 각각 </a:t>
            </a:r>
            <a:r>
              <a:rPr lang="en-US" altLang="ko-KR" sz="2000" dirty="0"/>
              <a:t>5</a:t>
            </a:r>
            <a:r>
              <a:rPr lang="ko-KR" altLang="en-US" sz="2000" dirty="0"/>
              <a:t>개씩 뽑아 </a:t>
            </a:r>
            <a:r>
              <a:rPr lang="en-US" altLang="ko-KR" sz="2000" dirty="0"/>
              <a:t>50</a:t>
            </a:r>
            <a:r>
              <a:rPr lang="ko-KR" altLang="en-US" sz="2000" dirty="0"/>
              <a:t>개의 사진을 저장한 </a:t>
            </a:r>
            <a:r>
              <a:rPr lang="en-US" altLang="ko-KR" sz="2000" dirty="0"/>
              <a:t>test</a:t>
            </a:r>
            <a:r>
              <a:rPr lang="ko-KR" altLang="en-US" sz="2000" dirty="0"/>
              <a:t>라는 폴더를 만들었습니다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C8E7D1-78B2-4F01-924A-340667F0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862611"/>
            <a:ext cx="8267700" cy="379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7284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Microsoft Office PowerPoint</Application>
  <PresentationFormat>와이드스크린</PresentationFormat>
  <Paragraphs>94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AvenirNext LT Pro Medium</vt:lpstr>
      <vt:lpstr>Arial</vt:lpstr>
      <vt:lpstr>Avenir Next LT Pro</vt:lpstr>
      <vt:lpstr>Sagona Book</vt:lpstr>
      <vt:lpstr>ExploreVTI</vt:lpstr>
      <vt:lpstr>수치해석 Project 1</vt:lpstr>
      <vt:lpstr>1. Collect face image</vt:lpstr>
      <vt:lpstr>2. Construct Data Matrix, A</vt:lpstr>
      <vt:lpstr>2. Construct Data Matrix, A</vt:lpstr>
      <vt:lpstr>3. Apply SVD</vt:lpstr>
      <vt:lpstr>Mean vector</vt:lpstr>
      <vt:lpstr>Eigen face</vt:lpstr>
      <vt:lpstr>Eigenface</vt:lpstr>
      <vt:lpstr>4. Test face recognition</vt:lpstr>
      <vt:lpstr>5. Generate face image using eigenfaces</vt:lpstr>
      <vt:lpstr>5. Generate face image using eigenfaces</vt:lpstr>
      <vt:lpstr>5. Generate face image using eigenfaces</vt:lpstr>
      <vt:lpstr>5. Generate face image using eigenfaces</vt:lpstr>
      <vt:lpstr>1. Abdullah Gul</vt:lpstr>
      <vt:lpstr>1. Abdullah Gul</vt:lpstr>
      <vt:lpstr>2. Adrien Brody</vt:lpstr>
      <vt:lpstr>2. Adrien Brody</vt:lpstr>
      <vt:lpstr>3. Ahmed Chalabi</vt:lpstr>
      <vt:lpstr>3. Ahmed Chalabi</vt:lpstr>
      <vt:lpstr>4. Ai Sugiyama</vt:lpstr>
      <vt:lpstr>4. Ai Sugiyama</vt:lpstr>
      <vt:lpstr>5. Al Gore</vt:lpstr>
      <vt:lpstr>5. Al Gore</vt:lpstr>
      <vt:lpstr>6. Al Sharpton </vt:lpstr>
      <vt:lpstr>6. Al Sharpton </vt:lpstr>
      <vt:lpstr>7. Alan Greenspan </vt:lpstr>
      <vt:lpstr>7. Alan Greenspan </vt:lpstr>
      <vt:lpstr>8. Alastair Campbell</vt:lpstr>
      <vt:lpstr>8. Alastair Campbell</vt:lpstr>
      <vt:lpstr>9. Albert Costa </vt:lpstr>
      <vt:lpstr>9. Albert Costa </vt:lpstr>
      <vt:lpstr>10. Alejandro Toledo</vt:lpstr>
      <vt:lpstr>10. Alejandro Toledo</vt:lpstr>
      <vt:lpstr>결과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수치해석 Project 1</dc:title>
  <dc:creator>안상욱</dc:creator>
  <cp:lastModifiedBy>안상욱</cp:lastModifiedBy>
  <cp:revision>28</cp:revision>
  <dcterms:created xsi:type="dcterms:W3CDTF">2020-10-15T14:03:22Z</dcterms:created>
  <dcterms:modified xsi:type="dcterms:W3CDTF">2020-10-19T16:39:51Z</dcterms:modified>
</cp:coreProperties>
</file>