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92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40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11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14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35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78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95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81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46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44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4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EF85A2-53D1-43E2-927F-0981BAC40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수치해석 </a:t>
            </a:r>
            <a:r>
              <a:rPr lang="en-US" altLang="ko-KR" dirty="0"/>
              <a:t>Term Project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FC7C1B-B731-48AE-991C-B8D4CA8E0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2018008613 </a:t>
            </a:r>
            <a:r>
              <a:rPr lang="ko-KR" altLang="en-US" dirty="0"/>
              <a:t>안상욱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33EB6-7C60-4698-9D20-17B95329A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85" r="36630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25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FB48F-819D-456D-93BC-D9AA73D0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2FCE9-3C67-4E35-8827-684966B06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675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en-US" altLang="ko-KR" dirty="0"/>
              <a:t>cluster </a:t>
            </a:r>
            <a:r>
              <a:rPr lang="ko-KR" altLang="en-US" dirty="0"/>
              <a:t>의 중심을 임의로 지정해 주었습니다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Cluster</a:t>
            </a:r>
            <a:r>
              <a:rPr lang="ko-KR" altLang="en-US" dirty="0"/>
              <a:t>의 중심에서 각각 </a:t>
            </a:r>
            <a:r>
              <a:rPr lang="en-US" altLang="ko-KR" dirty="0"/>
              <a:t>normal distribution</a:t>
            </a:r>
            <a:r>
              <a:rPr lang="ko-KR" altLang="en-US" dirty="0"/>
              <a:t> 을 이용해 중심마다 </a:t>
            </a:r>
            <a:r>
              <a:rPr lang="en-US" altLang="ko-KR" dirty="0"/>
              <a:t>300</a:t>
            </a:r>
            <a:r>
              <a:rPr lang="ko-KR" altLang="en-US" dirty="0"/>
              <a:t>개씩 총 </a:t>
            </a:r>
            <a:r>
              <a:rPr lang="en-US" altLang="ko-KR" dirty="0"/>
              <a:t>1500</a:t>
            </a:r>
            <a:r>
              <a:rPr lang="ko-KR" altLang="en-US" dirty="0"/>
              <a:t>개의 데이터를 만들어 주었습니다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1500</a:t>
            </a:r>
            <a:r>
              <a:rPr lang="ko-KR" altLang="en-US" dirty="0"/>
              <a:t>개의 데이터를 </a:t>
            </a:r>
            <a:r>
              <a:rPr lang="en-US" altLang="ko-KR" dirty="0"/>
              <a:t>5</a:t>
            </a:r>
            <a:r>
              <a:rPr lang="ko-KR" altLang="en-US" dirty="0"/>
              <a:t>개의 중심을 가지고 </a:t>
            </a:r>
            <a:r>
              <a:rPr lang="en-US" altLang="ko-KR" dirty="0"/>
              <a:t>K-means clustering </a:t>
            </a:r>
            <a:r>
              <a:rPr lang="ko-KR" altLang="en-US" dirty="0"/>
              <a:t>을 </a:t>
            </a:r>
            <a:r>
              <a:rPr lang="en-US" altLang="ko-KR" dirty="0"/>
              <a:t>10</a:t>
            </a:r>
            <a:r>
              <a:rPr lang="ko-KR" altLang="en-US" dirty="0"/>
              <a:t>번 시행해 새로 만들어진 </a:t>
            </a:r>
            <a:r>
              <a:rPr lang="en-US" altLang="ko-KR" dirty="0"/>
              <a:t>5</a:t>
            </a:r>
            <a:r>
              <a:rPr lang="ko-KR" altLang="en-US" dirty="0"/>
              <a:t>개의 중점과 각각의 중점으로부터 그 중점이 포함된 </a:t>
            </a:r>
            <a:r>
              <a:rPr lang="en-US" altLang="ko-KR" dirty="0"/>
              <a:t>cluster </a:t>
            </a:r>
            <a:r>
              <a:rPr lang="ko-KR" altLang="en-US" dirty="0"/>
              <a:t>에서의 최대 길이를 저장해 주었습니다</a:t>
            </a:r>
            <a:r>
              <a:rPr lang="en-US" altLang="ko-KR" dirty="0"/>
              <a:t>. </a:t>
            </a:r>
            <a:r>
              <a:rPr lang="ko-KR" altLang="en-US" dirty="0"/>
              <a:t>이 최대 길이보다 거리가 짧은 것들만 </a:t>
            </a:r>
            <a:r>
              <a:rPr lang="en-US" altLang="ko-KR" dirty="0"/>
              <a:t>cluster </a:t>
            </a:r>
            <a:r>
              <a:rPr lang="ko-KR" altLang="en-US" dirty="0"/>
              <a:t>에 포함하도록 설정했습니다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테스트를 할 때 초기에 선정했던 </a:t>
            </a:r>
            <a:r>
              <a:rPr lang="en-US" altLang="ko-KR" dirty="0"/>
              <a:t>5</a:t>
            </a:r>
            <a:r>
              <a:rPr lang="ko-KR" altLang="en-US" dirty="0"/>
              <a:t>개의 중심에서 같은 방식의 </a:t>
            </a:r>
            <a:r>
              <a:rPr lang="en-US" altLang="ko-KR" dirty="0"/>
              <a:t>normal distribution</a:t>
            </a:r>
            <a:r>
              <a:rPr lang="ko-KR" altLang="en-US" dirty="0"/>
              <a:t> 을 이용해 중심마다 </a:t>
            </a:r>
            <a:r>
              <a:rPr lang="en-US" altLang="ko-KR" dirty="0"/>
              <a:t>100</a:t>
            </a:r>
            <a:r>
              <a:rPr lang="ko-KR" altLang="en-US" dirty="0"/>
              <a:t>개씩 총 </a:t>
            </a:r>
            <a:r>
              <a:rPr lang="en-US" altLang="ko-KR" dirty="0"/>
              <a:t>500</a:t>
            </a:r>
            <a:r>
              <a:rPr lang="ko-KR" altLang="en-US" dirty="0"/>
              <a:t>개의 데이터를 생성했고</a:t>
            </a:r>
            <a:r>
              <a:rPr lang="en-US" altLang="ko-KR" dirty="0"/>
              <a:t>,</a:t>
            </a:r>
            <a:r>
              <a:rPr lang="ko-KR" altLang="en-US" dirty="0"/>
              <a:t> 임의의 한 점을 지정해서 그곳에서 </a:t>
            </a:r>
            <a:r>
              <a:rPr lang="en-US" altLang="ko-KR" dirty="0"/>
              <a:t>100</a:t>
            </a:r>
            <a:r>
              <a:rPr lang="ko-KR" altLang="en-US" dirty="0"/>
              <a:t>개의 데이터를 생성해 총 </a:t>
            </a:r>
            <a:r>
              <a:rPr lang="en-US" altLang="ko-KR" dirty="0"/>
              <a:t>600</a:t>
            </a:r>
            <a:r>
              <a:rPr lang="ko-KR" altLang="en-US" dirty="0"/>
              <a:t>개의 데이터를 테스트해서 각각 </a:t>
            </a:r>
            <a:r>
              <a:rPr lang="en-US" altLang="ko-KR" dirty="0"/>
              <a:t>100</a:t>
            </a:r>
            <a:r>
              <a:rPr lang="ko-KR" altLang="en-US" dirty="0"/>
              <a:t>개의 데이터가 어느 </a:t>
            </a:r>
            <a:r>
              <a:rPr lang="en-US" altLang="ko-KR" dirty="0"/>
              <a:t>cluster</a:t>
            </a:r>
            <a:r>
              <a:rPr lang="ko-KR" altLang="en-US" dirty="0"/>
              <a:t>에 포함되는지 결과를 출력해 보았습니다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72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D2B78-7FBE-4D24-9320-3F2C591B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중심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0FFC7-8A7A-4571-89E1-46DA7579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07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cluster0 </a:t>
            </a:r>
            <a:r>
              <a:rPr lang="ko-KR" altLang="en-US" dirty="0"/>
              <a:t>의 중점은 </a:t>
            </a:r>
            <a:r>
              <a:rPr lang="en-US" altLang="ko-KR" dirty="0"/>
              <a:t>0, 0, 0</a:t>
            </a:r>
            <a:r>
              <a:rPr lang="ko-KR" altLang="en-US" dirty="0"/>
              <a:t>으로 설정했습니다</a:t>
            </a:r>
            <a:r>
              <a:rPr lang="en-US" altLang="ko-KR" dirty="0"/>
              <a:t>. X, y, z </a:t>
            </a:r>
            <a:r>
              <a:rPr lang="ko-KR" altLang="en-US" dirty="0"/>
              <a:t>각각 </a:t>
            </a:r>
            <a:r>
              <a:rPr lang="en-US" altLang="ko-KR" dirty="0"/>
              <a:t>N(0,1), N(0,1), N(0,1)</a:t>
            </a:r>
            <a:r>
              <a:rPr lang="ko-KR" altLang="en-US" dirty="0"/>
              <a:t>을 이용해 </a:t>
            </a:r>
            <a:r>
              <a:rPr lang="en-US" altLang="ko-KR" dirty="0"/>
              <a:t>300</a:t>
            </a:r>
            <a:r>
              <a:rPr lang="ko-KR" altLang="en-US" dirty="0"/>
              <a:t>개의 데이터를 만들었습니다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cluster1 </a:t>
            </a:r>
            <a:r>
              <a:rPr lang="ko-KR" altLang="en-US" dirty="0"/>
              <a:t>의 중점은 </a:t>
            </a:r>
            <a:r>
              <a:rPr lang="en-US" altLang="ko-KR" dirty="0"/>
              <a:t>4, 0, 0</a:t>
            </a:r>
            <a:r>
              <a:rPr lang="ko-KR" altLang="en-US" dirty="0"/>
              <a:t>으로 설정했습니다</a:t>
            </a:r>
            <a:r>
              <a:rPr lang="en-US" altLang="ko-KR" dirty="0"/>
              <a:t>. X, y, z </a:t>
            </a:r>
            <a:r>
              <a:rPr lang="ko-KR" altLang="en-US" dirty="0"/>
              <a:t>각각 </a:t>
            </a:r>
            <a:r>
              <a:rPr lang="en-US" altLang="ko-KR" dirty="0"/>
              <a:t>N(4,1), N(0,4), N(0,1)</a:t>
            </a:r>
            <a:r>
              <a:rPr lang="ko-KR" altLang="en-US" dirty="0"/>
              <a:t>을 이용해 </a:t>
            </a:r>
            <a:r>
              <a:rPr lang="en-US" altLang="ko-KR" dirty="0"/>
              <a:t>300</a:t>
            </a:r>
            <a:r>
              <a:rPr lang="ko-KR" altLang="en-US" dirty="0"/>
              <a:t>개의 데이터를 만들었습니다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cluster2 </a:t>
            </a:r>
            <a:r>
              <a:rPr lang="ko-KR" altLang="en-US" dirty="0"/>
              <a:t>의 중점은 </a:t>
            </a:r>
            <a:r>
              <a:rPr lang="en-US" altLang="ko-KR" dirty="0"/>
              <a:t>4, 8, 0</a:t>
            </a:r>
            <a:r>
              <a:rPr lang="ko-KR" altLang="en-US" dirty="0"/>
              <a:t>으로 설정했습니다</a:t>
            </a:r>
            <a:r>
              <a:rPr lang="en-US" altLang="ko-KR" dirty="0"/>
              <a:t>. X, y, z </a:t>
            </a:r>
            <a:r>
              <a:rPr lang="ko-KR" altLang="en-US" dirty="0"/>
              <a:t>각각 </a:t>
            </a:r>
            <a:r>
              <a:rPr lang="en-US" altLang="ko-KR" dirty="0"/>
              <a:t>N(4,1), N(8,4), N(0,4)</a:t>
            </a:r>
            <a:r>
              <a:rPr lang="ko-KR" altLang="en-US" dirty="0"/>
              <a:t>을 이용해 </a:t>
            </a:r>
            <a:r>
              <a:rPr lang="en-US" altLang="ko-KR" dirty="0"/>
              <a:t>300</a:t>
            </a:r>
            <a:r>
              <a:rPr lang="ko-KR" altLang="en-US" dirty="0"/>
              <a:t>개의 데이터를 만들었습니다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cluster3 </a:t>
            </a:r>
            <a:r>
              <a:rPr lang="ko-KR" altLang="en-US" dirty="0"/>
              <a:t>의 중점은 </a:t>
            </a:r>
            <a:r>
              <a:rPr lang="en-US" altLang="ko-KR" dirty="0"/>
              <a:t>0, 8, 0</a:t>
            </a:r>
            <a:r>
              <a:rPr lang="ko-KR" altLang="en-US" dirty="0"/>
              <a:t>으로 설정했습니다</a:t>
            </a:r>
            <a:r>
              <a:rPr lang="en-US" altLang="ko-KR" dirty="0"/>
              <a:t>. X, y, z </a:t>
            </a:r>
            <a:r>
              <a:rPr lang="ko-KR" altLang="en-US" dirty="0"/>
              <a:t>각각 </a:t>
            </a:r>
            <a:r>
              <a:rPr lang="en-US" altLang="ko-KR" dirty="0"/>
              <a:t>N(0,1), N(8,4), N(0,1)</a:t>
            </a:r>
            <a:r>
              <a:rPr lang="ko-KR" altLang="en-US" dirty="0"/>
              <a:t>을 이용해 </a:t>
            </a:r>
            <a:r>
              <a:rPr lang="en-US" altLang="ko-KR" dirty="0"/>
              <a:t>300</a:t>
            </a:r>
            <a:r>
              <a:rPr lang="ko-KR" altLang="en-US" dirty="0"/>
              <a:t>개의 데이터를 만들었습니다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cluster4 </a:t>
            </a:r>
            <a:r>
              <a:rPr lang="ko-KR" altLang="en-US" dirty="0"/>
              <a:t>의 중점은 </a:t>
            </a:r>
            <a:r>
              <a:rPr lang="en-US" altLang="ko-KR" dirty="0"/>
              <a:t>2, 4, 3</a:t>
            </a:r>
            <a:r>
              <a:rPr lang="ko-KR" altLang="en-US" dirty="0"/>
              <a:t>으로 설정했습니다</a:t>
            </a:r>
            <a:r>
              <a:rPr lang="en-US" altLang="ko-KR" dirty="0"/>
              <a:t>. X, y, z </a:t>
            </a:r>
            <a:r>
              <a:rPr lang="ko-KR" altLang="en-US" dirty="0"/>
              <a:t>각각 </a:t>
            </a:r>
            <a:r>
              <a:rPr lang="en-US" altLang="ko-KR" dirty="0"/>
              <a:t>N(2,2.25), N(4,2.25), N(3,2.25)</a:t>
            </a:r>
            <a:r>
              <a:rPr lang="ko-KR" altLang="en-US" dirty="0"/>
              <a:t>을 이용해 </a:t>
            </a:r>
            <a:r>
              <a:rPr lang="en-US" altLang="ko-KR" dirty="0"/>
              <a:t>300</a:t>
            </a:r>
            <a:r>
              <a:rPr lang="ko-KR" altLang="en-US" dirty="0"/>
              <a:t>개의 데이터를 만들었습니다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Test</a:t>
            </a:r>
            <a:r>
              <a:rPr lang="ko-KR" altLang="en-US" dirty="0"/>
              <a:t>에서 </a:t>
            </a:r>
            <a:r>
              <a:rPr lang="en-US" altLang="ko-KR" dirty="0"/>
              <a:t>different</a:t>
            </a:r>
            <a:r>
              <a:rPr lang="ko-KR" altLang="en-US" dirty="0"/>
              <a:t> </a:t>
            </a:r>
            <a:r>
              <a:rPr lang="en-US" altLang="ko-KR" dirty="0"/>
              <a:t>distribution</a:t>
            </a:r>
            <a:r>
              <a:rPr lang="ko-KR" altLang="en-US" dirty="0"/>
              <a:t>에서 사용한 중점은 </a:t>
            </a:r>
            <a:r>
              <a:rPr lang="en-US" altLang="ko-KR" dirty="0"/>
              <a:t>2, 4, -5</a:t>
            </a:r>
            <a:r>
              <a:rPr lang="ko-KR" altLang="en-US" dirty="0"/>
              <a:t>이고</a:t>
            </a:r>
            <a:r>
              <a:rPr lang="en-US" altLang="ko-KR" dirty="0"/>
              <a:t>, x, y, z </a:t>
            </a:r>
            <a:r>
              <a:rPr lang="ko-KR" altLang="en-US" dirty="0"/>
              <a:t>각각 </a:t>
            </a:r>
            <a:r>
              <a:rPr lang="en-US" altLang="ko-KR" dirty="0"/>
              <a:t>N(2, 1), N(4, 1), N(-5,1)</a:t>
            </a:r>
            <a:r>
              <a:rPr lang="ko-KR" altLang="en-US" dirty="0"/>
              <a:t>을 이용해 </a:t>
            </a:r>
            <a:r>
              <a:rPr lang="en-US" altLang="ko-KR" dirty="0"/>
              <a:t>100</a:t>
            </a:r>
            <a:r>
              <a:rPr lang="ko-KR" altLang="en-US" dirty="0"/>
              <a:t>개의 테스트 케이스를 만들었습니다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이와 같이 만들었을 때 </a:t>
            </a:r>
            <a:r>
              <a:rPr lang="en-US" altLang="ko-KR" dirty="0"/>
              <a:t>cluster0</a:t>
            </a:r>
            <a:r>
              <a:rPr lang="ko-KR" altLang="en-US" dirty="0"/>
              <a:t>은 </a:t>
            </a:r>
            <a:r>
              <a:rPr lang="en-US" altLang="ko-KR" dirty="0"/>
              <a:t>cluster1, 3, 4</a:t>
            </a:r>
            <a:r>
              <a:rPr lang="ko-KR" altLang="en-US" dirty="0"/>
              <a:t> 와 겹치는 부분이 있고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Cluster1</a:t>
            </a:r>
            <a:r>
              <a:rPr lang="ko-KR" altLang="en-US" dirty="0"/>
              <a:t>은 </a:t>
            </a:r>
            <a:r>
              <a:rPr lang="en-US" altLang="ko-KR" dirty="0"/>
              <a:t>cluster0, 2, 4</a:t>
            </a:r>
            <a:r>
              <a:rPr lang="ko-KR" altLang="en-US" dirty="0"/>
              <a:t>와 겹치고</a:t>
            </a:r>
            <a:r>
              <a:rPr lang="en-US" altLang="ko-KR" dirty="0"/>
              <a:t>, cluster2</a:t>
            </a:r>
            <a:r>
              <a:rPr lang="ko-KR" altLang="en-US" dirty="0"/>
              <a:t>는 </a:t>
            </a:r>
            <a:r>
              <a:rPr lang="en-US" altLang="ko-KR" dirty="0"/>
              <a:t>cluster 1, 3, 4</a:t>
            </a:r>
            <a:r>
              <a:rPr lang="ko-KR" altLang="en-US" dirty="0"/>
              <a:t> 와 겹치고</a:t>
            </a:r>
            <a:r>
              <a:rPr lang="en-US" altLang="ko-KR" dirty="0"/>
              <a:t>, cluster3</a:t>
            </a:r>
            <a:r>
              <a:rPr lang="ko-KR" altLang="en-US" dirty="0"/>
              <a:t>은 </a:t>
            </a:r>
            <a:r>
              <a:rPr lang="en-US" altLang="ko-KR" dirty="0"/>
              <a:t>cluster 0, 2, 4</a:t>
            </a:r>
            <a:r>
              <a:rPr lang="ko-KR" altLang="en-US" dirty="0"/>
              <a:t> 와 겹치고</a:t>
            </a:r>
            <a:r>
              <a:rPr lang="en-US" altLang="ko-KR" dirty="0"/>
              <a:t>, cluster4</a:t>
            </a:r>
            <a:r>
              <a:rPr lang="ko-KR" altLang="en-US" dirty="0"/>
              <a:t>는 </a:t>
            </a:r>
            <a:r>
              <a:rPr lang="en-US" altLang="ko-KR" dirty="0"/>
              <a:t>cluster 0,1,2,3</a:t>
            </a:r>
            <a:r>
              <a:rPr lang="ko-KR" altLang="en-US" dirty="0"/>
              <a:t>과 모두 겹치도록</a:t>
            </a:r>
            <a:r>
              <a:rPr lang="en-US" altLang="ko-KR" dirty="0"/>
              <a:t> </a:t>
            </a:r>
            <a:r>
              <a:rPr lang="ko-KR" altLang="en-US" dirty="0"/>
              <a:t>설정해 주었습니다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그리고 </a:t>
            </a:r>
            <a:r>
              <a:rPr lang="en-US" altLang="ko-KR" dirty="0"/>
              <a:t>test</a:t>
            </a:r>
            <a:r>
              <a:rPr lang="ko-KR" altLang="en-US" dirty="0"/>
              <a:t>를 위한 </a:t>
            </a:r>
            <a:r>
              <a:rPr lang="en-US" altLang="ko-KR" dirty="0"/>
              <a:t>distribution </a:t>
            </a:r>
            <a:r>
              <a:rPr lang="ko-KR" altLang="en-US" dirty="0"/>
              <a:t>은 </a:t>
            </a:r>
            <a:r>
              <a:rPr lang="en-US" altLang="ko-KR" dirty="0"/>
              <a:t>cluster 1,2,3,4</a:t>
            </a:r>
            <a:r>
              <a:rPr lang="ko-KR" altLang="en-US" dirty="0"/>
              <a:t>와 겹치도록 설정해 주었습니다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30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6A665-3DDE-4614-8C2D-2EB7D863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K-means clustering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88124-655B-4D1D-8B28-64158CC63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K-means clustering </a:t>
            </a:r>
            <a:r>
              <a:rPr lang="ko-KR" altLang="en-US" dirty="0"/>
              <a:t>과정을 </a:t>
            </a:r>
            <a:r>
              <a:rPr lang="en-US" altLang="ko-KR" dirty="0"/>
              <a:t>10</a:t>
            </a:r>
            <a:r>
              <a:rPr lang="ko-KR" altLang="en-US" dirty="0"/>
              <a:t>번 수행해 주었습니다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먼저 </a:t>
            </a:r>
            <a:r>
              <a:rPr lang="en-US" altLang="ko-KR" dirty="0"/>
              <a:t>1500</a:t>
            </a:r>
            <a:r>
              <a:rPr lang="ko-KR" altLang="en-US" dirty="0"/>
              <a:t>개의 점을 </a:t>
            </a:r>
            <a:r>
              <a:rPr lang="en-US" altLang="ko-KR" dirty="0"/>
              <a:t>5</a:t>
            </a:r>
            <a:r>
              <a:rPr lang="ko-KR" altLang="en-US" dirty="0"/>
              <a:t>개의 중심 중 가장 가까운 중심 쪽 </a:t>
            </a:r>
            <a:r>
              <a:rPr lang="en-US" altLang="ko-KR" dirty="0"/>
              <a:t>cluster </a:t>
            </a:r>
            <a:r>
              <a:rPr lang="ko-KR" altLang="en-US" dirty="0"/>
              <a:t>에 각각 넣어주었습니다</a:t>
            </a:r>
            <a:r>
              <a:rPr lang="en-US" altLang="ko-KR" dirty="0"/>
              <a:t>. 1500</a:t>
            </a:r>
            <a:r>
              <a:rPr lang="ko-KR" altLang="en-US" dirty="0"/>
              <a:t>개의 데이터의 분리가 끝나면 </a:t>
            </a:r>
            <a:r>
              <a:rPr lang="en-US" altLang="ko-KR" dirty="0"/>
              <a:t>cluster </a:t>
            </a:r>
            <a:r>
              <a:rPr lang="ko-KR" altLang="en-US" dirty="0"/>
              <a:t>별로 중심을 구해서 새로운 중심을 만들어 주었습니다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10</a:t>
            </a:r>
            <a:r>
              <a:rPr lang="ko-KR" altLang="en-US" dirty="0"/>
              <a:t>번의 </a:t>
            </a:r>
            <a:r>
              <a:rPr lang="en-US" altLang="ko-KR" dirty="0"/>
              <a:t>clustering </a:t>
            </a:r>
            <a:r>
              <a:rPr lang="ko-KR" altLang="en-US" dirty="0"/>
              <a:t>과정이 끝나면 각각의 </a:t>
            </a:r>
            <a:r>
              <a:rPr lang="en-US" altLang="ko-KR" dirty="0"/>
              <a:t>cluster</a:t>
            </a:r>
            <a:r>
              <a:rPr lang="ko-KR" altLang="en-US" dirty="0"/>
              <a:t>에서 중심으로부터의 거리가 가장 먼 값을 저장해 주었습니다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Test</a:t>
            </a:r>
            <a:r>
              <a:rPr lang="ko-KR" altLang="en-US" dirty="0"/>
              <a:t>에서 이 값보다 거리가 먼 점은 </a:t>
            </a:r>
            <a:r>
              <a:rPr lang="en-US" altLang="ko-KR" dirty="0"/>
              <a:t>cluster </a:t>
            </a:r>
            <a:r>
              <a:rPr lang="ko-KR" altLang="en-US" dirty="0"/>
              <a:t>에 포함시키지 않도록 기준을 설정해 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96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7176B-9E28-4DEE-AD12-027C6A08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Testing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ABECF-275A-47DE-94EE-F9508376B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기존에 설정해 주었던 </a:t>
            </a:r>
            <a:r>
              <a:rPr lang="en-US" altLang="ko-KR" dirty="0"/>
              <a:t>5</a:t>
            </a:r>
            <a:r>
              <a:rPr lang="ko-KR" altLang="en-US" dirty="0"/>
              <a:t>개의 중점에서 기존의 </a:t>
            </a:r>
            <a:r>
              <a:rPr lang="en-US" altLang="ko-KR" dirty="0"/>
              <a:t>Normal distribution</a:t>
            </a:r>
            <a:r>
              <a:rPr lang="ko-KR" altLang="en-US" dirty="0"/>
              <a:t>을 이용해 각각 </a:t>
            </a:r>
            <a:r>
              <a:rPr lang="en-US" altLang="ko-KR" dirty="0"/>
              <a:t>100</a:t>
            </a:r>
            <a:r>
              <a:rPr lang="ko-KR" altLang="en-US" dirty="0"/>
              <a:t>개의 데이터를 생성했고</a:t>
            </a:r>
            <a:r>
              <a:rPr lang="en-US" altLang="ko-KR" dirty="0"/>
              <a:t>,  </a:t>
            </a:r>
            <a:r>
              <a:rPr lang="ko-KR" altLang="en-US" dirty="0"/>
              <a:t>앞에서 말한 </a:t>
            </a:r>
            <a:r>
              <a:rPr lang="en-US" altLang="ko-KR" dirty="0"/>
              <a:t>test</a:t>
            </a:r>
            <a:r>
              <a:rPr lang="ko-KR" altLang="en-US" dirty="0"/>
              <a:t>를 위해 생성한 </a:t>
            </a:r>
            <a:r>
              <a:rPr lang="en-US" altLang="ko-KR" dirty="0"/>
              <a:t>(2,4,-5)</a:t>
            </a:r>
            <a:r>
              <a:rPr lang="ko-KR" altLang="en-US" dirty="0"/>
              <a:t>에서도 </a:t>
            </a:r>
            <a:r>
              <a:rPr lang="en-US" altLang="ko-KR" dirty="0"/>
              <a:t>100</a:t>
            </a:r>
            <a:r>
              <a:rPr lang="ko-KR" altLang="en-US" dirty="0"/>
              <a:t>개의 데이터를 생성해 각각 </a:t>
            </a:r>
            <a:r>
              <a:rPr lang="en-US" altLang="ko-KR" dirty="0"/>
              <a:t>test</a:t>
            </a:r>
            <a:r>
              <a:rPr lang="ko-KR" altLang="en-US" dirty="0"/>
              <a:t>를 해 주었습니다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100</a:t>
            </a:r>
            <a:r>
              <a:rPr lang="ko-KR" altLang="en-US" dirty="0"/>
              <a:t>개의 데이터를 가장 가까운 </a:t>
            </a:r>
            <a:r>
              <a:rPr lang="en-US" altLang="ko-KR" dirty="0"/>
              <a:t>cluster </a:t>
            </a:r>
            <a:r>
              <a:rPr lang="ko-KR" altLang="en-US" dirty="0"/>
              <a:t>로 분류했는데</a:t>
            </a:r>
            <a:r>
              <a:rPr lang="en-US" altLang="ko-KR" dirty="0"/>
              <a:t>,</a:t>
            </a:r>
            <a:r>
              <a:rPr lang="ko-KR" altLang="en-US" dirty="0"/>
              <a:t> 중심과의 거리가 앞에서 설정한 값보다 작은 경우만 그 </a:t>
            </a:r>
            <a:r>
              <a:rPr lang="en-US" altLang="ko-KR" dirty="0"/>
              <a:t>cluster</a:t>
            </a:r>
            <a:r>
              <a:rPr lang="ko-KR" altLang="en-US" dirty="0"/>
              <a:t>로 분류해 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89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8F5A3-B4E7-49CC-80DB-7BA16700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출력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BDF30-1155-4A0B-93EF-C5C970E65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202272" cy="4546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ko-KR" altLang="en-US" dirty="0"/>
              <a:t>출력 결과 오른쪽 그림과 같은 결과가 출력되었습니다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Cluster</a:t>
            </a:r>
            <a:r>
              <a:rPr lang="ko-KR" altLang="en-US" dirty="0"/>
              <a:t> </a:t>
            </a:r>
            <a:r>
              <a:rPr lang="en-US" altLang="ko-KR" dirty="0"/>
              <a:t>0,1,2,3,4</a:t>
            </a:r>
            <a:r>
              <a:rPr lang="ko-KR" altLang="en-US" dirty="0"/>
              <a:t>의 중심은 각각</a:t>
            </a:r>
            <a:r>
              <a:rPr lang="en-US" altLang="ko-KR" dirty="0"/>
              <a:t>(0,0,0) (4,0,0) (4,8,0) (0,8,0) (2,4,3)</a:t>
            </a:r>
            <a:r>
              <a:rPr lang="ko-KR" altLang="en-US" dirty="0"/>
              <a:t>이고</a:t>
            </a:r>
            <a:r>
              <a:rPr lang="en-US" altLang="ko-KR" dirty="0"/>
              <a:t>, test</a:t>
            </a:r>
            <a:r>
              <a:rPr lang="ko-KR" altLang="en-US" dirty="0"/>
              <a:t>를 위해 설정한 중심은 </a:t>
            </a:r>
            <a:r>
              <a:rPr lang="en-US" altLang="ko-KR" dirty="0"/>
              <a:t>(2,4,-5) </a:t>
            </a:r>
            <a:r>
              <a:rPr lang="ko-KR" altLang="en-US" dirty="0"/>
              <a:t>였습니다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Cluster0 </a:t>
            </a:r>
            <a:r>
              <a:rPr lang="ko-KR" altLang="en-US" dirty="0"/>
              <a:t>은 </a:t>
            </a:r>
            <a:r>
              <a:rPr lang="en-US" altLang="ko-KR" dirty="0"/>
              <a:t>cluster1,3, 4</a:t>
            </a:r>
            <a:r>
              <a:rPr lang="ko-KR" altLang="en-US" dirty="0"/>
              <a:t>와 겹치는 부분이 있어 </a:t>
            </a:r>
            <a:r>
              <a:rPr lang="en-US" altLang="ko-KR" dirty="0"/>
              <a:t>cluster1</a:t>
            </a:r>
            <a:r>
              <a:rPr lang="ko-KR" altLang="en-US" dirty="0"/>
              <a:t>로 </a:t>
            </a:r>
            <a:r>
              <a:rPr lang="en-US" altLang="ko-KR" dirty="0"/>
              <a:t>1</a:t>
            </a:r>
            <a:r>
              <a:rPr lang="ko-KR" altLang="en-US" dirty="0"/>
              <a:t>개 잘못 분류되어 </a:t>
            </a:r>
            <a:r>
              <a:rPr lang="en-US" altLang="ko-KR" dirty="0"/>
              <a:t>99%</a:t>
            </a:r>
            <a:r>
              <a:rPr lang="ko-KR" altLang="en-US" dirty="0"/>
              <a:t>의 정확도를 가짐을 확인해 볼 수 있었습니다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Cluster1</a:t>
            </a:r>
            <a:r>
              <a:rPr lang="ko-KR" altLang="en-US" dirty="0"/>
              <a:t>은 </a:t>
            </a:r>
            <a:r>
              <a:rPr lang="en-US" altLang="ko-KR" dirty="0"/>
              <a:t>cluster0, 2, 4</a:t>
            </a:r>
            <a:r>
              <a:rPr lang="ko-KR" altLang="en-US" dirty="0"/>
              <a:t>와 겹치는 부분이 있어 </a:t>
            </a:r>
            <a:r>
              <a:rPr lang="en-US" altLang="ko-KR" dirty="0"/>
              <a:t>cluster0</a:t>
            </a:r>
            <a:r>
              <a:rPr lang="ko-KR" altLang="en-US" dirty="0"/>
              <a:t>으로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cluster4</a:t>
            </a:r>
            <a:r>
              <a:rPr lang="ko-KR" altLang="en-US" dirty="0"/>
              <a:t>로 </a:t>
            </a:r>
            <a:r>
              <a:rPr lang="en-US" altLang="ko-KR" dirty="0"/>
              <a:t>1</a:t>
            </a:r>
            <a:r>
              <a:rPr lang="ko-KR" altLang="en-US" dirty="0"/>
              <a:t>개 잘못 분류되어 </a:t>
            </a:r>
            <a:r>
              <a:rPr lang="en-US" altLang="ko-KR" dirty="0"/>
              <a:t>98%</a:t>
            </a:r>
            <a:r>
              <a:rPr lang="ko-KR" altLang="en-US" dirty="0"/>
              <a:t>의 정확도를 가짐을 확인해 볼 수 있었습니다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Cluster2</a:t>
            </a:r>
            <a:r>
              <a:rPr lang="ko-KR" altLang="en-US" dirty="0"/>
              <a:t>은 </a:t>
            </a:r>
            <a:r>
              <a:rPr lang="en-US" altLang="ko-KR" dirty="0"/>
              <a:t>cluster1, 3, 4</a:t>
            </a:r>
            <a:r>
              <a:rPr lang="ko-KR" altLang="en-US" dirty="0"/>
              <a:t>와 겹치는 부분이 있어 </a:t>
            </a:r>
            <a:r>
              <a:rPr lang="en-US" altLang="ko-KR" dirty="0"/>
              <a:t>cluster4</a:t>
            </a:r>
            <a:r>
              <a:rPr lang="ko-KR" altLang="en-US" dirty="0"/>
              <a:t>로 </a:t>
            </a:r>
            <a:r>
              <a:rPr lang="en-US" altLang="ko-KR" dirty="0"/>
              <a:t>7</a:t>
            </a:r>
            <a:r>
              <a:rPr lang="ko-KR" altLang="en-US" dirty="0"/>
              <a:t>개 잘못 분류되어 </a:t>
            </a:r>
            <a:r>
              <a:rPr lang="en-US" altLang="ko-KR" dirty="0"/>
              <a:t>93%</a:t>
            </a:r>
            <a:r>
              <a:rPr lang="ko-KR" altLang="en-US" dirty="0"/>
              <a:t>의 정확도를 가짐을 확인해 볼 수 있었습니다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Cluster3</a:t>
            </a:r>
            <a:r>
              <a:rPr lang="ko-KR" altLang="en-US" dirty="0"/>
              <a:t>은 </a:t>
            </a:r>
            <a:r>
              <a:rPr lang="en-US" altLang="ko-KR" dirty="0"/>
              <a:t>cluster0, 2, 4</a:t>
            </a:r>
            <a:r>
              <a:rPr lang="ko-KR" altLang="en-US" dirty="0"/>
              <a:t>와 겹치는 부분이 있어 </a:t>
            </a:r>
            <a:r>
              <a:rPr lang="en-US" altLang="ko-KR" dirty="0"/>
              <a:t>cluster2</a:t>
            </a:r>
            <a:r>
              <a:rPr lang="ko-KR" altLang="en-US" dirty="0"/>
              <a:t>로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cluster4</a:t>
            </a:r>
            <a:r>
              <a:rPr lang="ko-KR" altLang="en-US" dirty="0"/>
              <a:t>로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거리가 기준보다 길어서 </a:t>
            </a:r>
            <a:r>
              <a:rPr lang="en-US" altLang="ko-KR" dirty="0"/>
              <a:t>cluster</a:t>
            </a:r>
            <a:r>
              <a:rPr lang="ko-KR" altLang="en-US" dirty="0"/>
              <a:t>에 포함되지 않은 데이터로 </a:t>
            </a:r>
            <a:r>
              <a:rPr lang="en-US" altLang="ko-KR" dirty="0"/>
              <a:t>1</a:t>
            </a:r>
            <a:r>
              <a:rPr lang="ko-KR" altLang="en-US" dirty="0"/>
              <a:t>개 잘못 분류되어 </a:t>
            </a:r>
            <a:r>
              <a:rPr lang="en-US" altLang="ko-KR" dirty="0"/>
              <a:t>93%</a:t>
            </a:r>
            <a:r>
              <a:rPr lang="ko-KR" altLang="en-US" dirty="0"/>
              <a:t>의 정확도를 가짐을 확인해 볼 수 있었습니다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Cluster4</a:t>
            </a:r>
            <a:r>
              <a:rPr lang="ko-KR" altLang="en-US" dirty="0"/>
              <a:t>은 </a:t>
            </a:r>
            <a:r>
              <a:rPr lang="en-US" altLang="ko-KR" dirty="0"/>
              <a:t>cluster0,1,2,3</a:t>
            </a:r>
            <a:r>
              <a:rPr lang="ko-KR" altLang="en-US" dirty="0"/>
              <a:t>과 겹치는 부분이 있어 </a:t>
            </a:r>
            <a:r>
              <a:rPr lang="en-US" altLang="ko-KR" dirty="0"/>
              <a:t>cluster0</a:t>
            </a:r>
            <a:r>
              <a:rPr lang="ko-KR" altLang="en-US" dirty="0"/>
              <a:t>으로 </a:t>
            </a:r>
            <a:r>
              <a:rPr lang="en-US" altLang="ko-KR" dirty="0"/>
              <a:t>7</a:t>
            </a:r>
            <a:r>
              <a:rPr lang="ko-KR" altLang="en-US" dirty="0"/>
              <a:t>개</a:t>
            </a:r>
            <a:r>
              <a:rPr lang="en-US" altLang="ko-KR" dirty="0"/>
              <a:t>, cluster1</a:t>
            </a:r>
            <a:r>
              <a:rPr lang="ko-KR" altLang="en-US" dirty="0"/>
              <a:t>로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cluster2</a:t>
            </a:r>
            <a:r>
              <a:rPr lang="ko-KR" altLang="en-US" dirty="0"/>
              <a:t>로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cluster3</a:t>
            </a:r>
            <a:r>
              <a:rPr lang="ko-KR" altLang="en-US" dirty="0"/>
              <a:t>으로 </a:t>
            </a:r>
            <a:r>
              <a:rPr lang="en-US" altLang="ko-KR" dirty="0"/>
              <a:t>5</a:t>
            </a:r>
            <a:r>
              <a:rPr lang="ko-KR" altLang="en-US" dirty="0"/>
              <a:t>개 잘못 분류되어 </a:t>
            </a:r>
            <a:r>
              <a:rPr lang="en-US" altLang="ko-KR" dirty="0"/>
              <a:t>82%</a:t>
            </a:r>
            <a:r>
              <a:rPr lang="ko-KR" altLang="en-US" dirty="0"/>
              <a:t>의 정확도를 가짐을 확인해 볼 수 있었습니다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새로 만들어준 점에서의 </a:t>
            </a:r>
            <a:r>
              <a:rPr lang="en-US" altLang="ko-KR" dirty="0"/>
              <a:t>distribution</a:t>
            </a:r>
            <a:r>
              <a:rPr lang="ko-KR" altLang="en-US" dirty="0"/>
              <a:t>은 </a:t>
            </a:r>
            <a:r>
              <a:rPr lang="en-US" altLang="ko-KR" dirty="0"/>
              <a:t>cluster 0,1,2,3</a:t>
            </a:r>
            <a:r>
              <a:rPr lang="ko-KR" altLang="en-US" dirty="0"/>
              <a:t>과 겹치는 부분이 있어 </a:t>
            </a:r>
            <a:r>
              <a:rPr lang="en-US" altLang="ko-KR" dirty="0"/>
              <a:t>cluster0</a:t>
            </a:r>
            <a:r>
              <a:rPr lang="ko-KR" altLang="en-US" dirty="0"/>
              <a:t>으로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cluster1</a:t>
            </a:r>
            <a:r>
              <a:rPr lang="ko-KR" altLang="en-US" dirty="0"/>
              <a:t>로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, cluster2</a:t>
            </a:r>
            <a:r>
              <a:rPr lang="ko-KR" altLang="en-US" dirty="0"/>
              <a:t>로</a:t>
            </a:r>
            <a:r>
              <a:rPr lang="en-US" altLang="ko-KR" dirty="0"/>
              <a:t> 31</a:t>
            </a:r>
            <a:r>
              <a:rPr lang="ko-KR" altLang="en-US" dirty="0"/>
              <a:t>개</a:t>
            </a:r>
            <a:r>
              <a:rPr lang="en-US" altLang="ko-KR" dirty="0"/>
              <a:t>, cluster3</a:t>
            </a:r>
            <a:r>
              <a:rPr lang="ko-KR" altLang="en-US" dirty="0"/>
              <a:t>으로</a:t>
            </a:r>
            <a:r>
              <a:rPr lang="en-US" altLang="ko-KR" dirty="0"/>
              <a:t> 8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거리가 기준보다 길어서 </a:t>
            </a:r>
            <a:r>
              <a:rPr lang="en-US" altLang="ko-KR" dirty="0"/>
              <a:t>cluster</a:t>
            </a:r>
            <a:r>
              <a:rPr lang="ko-KR" altLang="en-US" dirty="0"/>
              <a:t>에 포함되지 않은 데이터로 </a:t>
            </a:r>
            <a:r>
              <a:rPr lang="en-US" altLang="ko-KR" dirty="0"/>
              <a:t>55</a:t>
            </a:r>
            <a:r>
              <a:rPr lang="ko-KR" altLang="en-US" dirty="0"/>
              <a:t>개 잘못 분류된 것을 확인해 볼 수 있었습니다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96A8-381C-4B35-89B8-7F0B6A176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985" y="2003331"/>
            <a:ext cx="18192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8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F7660-2D4B-47E0-A98C-B4963321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결과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D3626-5D2E-4C79-BDF3-C19B95824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72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cluster 0, 1, 2, 3</a:t>
            </a:r>
            <a:r>
              <a:rPr lang="ko-KR" altLang="en-US" dirty="0"/>
              <a:t>은 서로 다른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cluster </a:t>
            </a:r>
            <a:r>
              <a:rPr lang="ko-KR" altLang="en-US" dirty="0"/>
              <a:t>와 겹치는 부분이 있고 </a:t>
            </a:r>
            <a:r>
              <a:rPr lang="en-US" altLang="ko-KR" dirty="0"/>
              <a:t>cluster4</a:t>
            </a:r>
            <a:r>
              <a:rPr lang="ko-KR" altLang="en-US" dirty="0"/>
              <a:t>와 공통적으로 겹치지만</a:t>
            </a:r>
            <a:r>
              <a:rPr lang="en-US" altLang="ko-KR" dirty="0"/>
              <a:t>, cluster4</a:t>
            </a:r>
            <a:r>
              <a:rPr lang="ko-KR" altLang="en-US" dirty="0"/>
              <a:t>는 </a:t>
            </a:r>
            <a:r>
              <a:rPr lang="en-US" altLang="ko-KR" dirty="0"/>
              <a:t>cluster 0,1,2,3 </a:t>
            </a:r>
            <a:r>
              <a:rPr lang="ko-KR" altLang="en-US" dirty="0"/>
              <a:t>모두와 겹치도록 설정해 주었습니다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cluster4</a:t>
            </a:r>
            <a:r>
              <a:rPr lang="ko-KR" altLang="en-US" dirty="0"/>
              <a:t>가 비교적 다른 </a:t>
            </a:r>
            <a:r>
              <a:rPr lang="en-US" altLang="ko-KR" dirty="0"/>
              <a:t>cluster </a:t>
            </a:r>
            <a:r>
              <a:rPr lang="ko-KR" altLang="en-US" dirty="0"/>
              <a:t>와의 충돌이 많으므로</a:t>
            </a:r>
            <a:r>
              <a:rPr lang="en-US" altLang="ko-KR" dirty="0"/>
              <a:t>, test</a:t>
            </a:r>
            <a:r>
              <a:rPr lang="ko-KR" altLang="en-US" dirty="0"/>
              <a:t>를 해 봤을 때 </a:t>
            </a:r>
            <a:r>
              <a:rPr lang="en-US" altLang="ko-KR" dirty="0"/>
              <a:t>cluster4</a:t>
            </a:r>
            <a:r>
              <a:rPr lang="ko-KR" altLang="en-US" dirty="0"/>
              <a:t>에서 정확도가 가장 낮은 것을 확인해 볼 수 있었습니다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그리고 </a:t>
            </a:r>
            <a:r>
              <a:rPr lang="en-US" altLang="ko-KR" dirty="0"/>
              <a:t>cluster 2</a:t>
            </a:r>
            <a:r>
              <a:rPr lang="ko-KR" altLang="en-US" dirty="0"/>
              <a:t>에서만 </a:t>
            </a:r>
            <a:r>
              <a:rPr lang="en-US" altLang="ko-KR" dirty="0"/>
              <a:t>z </a:t>
            </a:r>
            <a:r>
              <a:rPr lang="ko-KR" altLang="en-US" dirty="0"/>
              <a:t>값에 대해 분산을 </a:t>
            </a:r>
            <a:r>
              <a:rPr lang="en-US" altLang="ko-KR" dirty="0"/>
              <a:t>4</a:t>
            </a:r>
            <a:r>
              <a:rPr lang="ko-KR" altLang="en-US" dirty="0"/>
              <a:t>로 설정해 주어서 </a:t>
            </a:r>
            <a:r>
              <a:rPr lang="en-US" altLang="ko-KR" dirty="0"/>
              <a:t>cluster4 </a:t>
            </a:r>
            <a:r>
              <a:rPr lang="ko-KR" altLang="en-US" dirty="0"/>
              <a:t>와 </a:t>
            </a:r>
            <a:r>
              <a:rPr lang="en-US" altLang="ko-KR" dirty="0"/>
              <a:t>test</a:t>
            </a:r>
            <a:r>
              <a:rPr lang="ko-KR" altLang="en-US" dirty="0"/>
              <a:t>를 위해 생성한 점 </a:t>
            </a:r>
            <a:r>
              <a:rPr lang="en-US" altLang="ko-KR" dirty="0"/>
              <a:t>2, 4, -5</a:t>
            </a:r>
            <a:r>
              <a:rPr lang="ko-KR" altLang="en-US" dirty="0"/>
              <a:t>로부터의 데이터들과 많이 충돌할 가능성이 크기 때문에 </a:t>
            </a:r>
            <a:r>
              <a:rPr lang="en-US" altLang="ko-KR" dirty="0"/>
              <a:t>cluster2</a:t>
            </a:r>
            <a:r>
              <a:rPr lang="ko-KR" altLang="en-US" dirty="0"/>
              <a:t>의 테스트 결과 </a:t>
            </a:r>
            <a:r>
              <a:rPr lang="en-US" altLang="ko-KR" dirty="0"/>
              <a:t>cluster 0,1,3</a:t>
            </a:r>
            <a:r>
              <a:rPr lang="ko-KR" altLang="en-US" dirty="0"/>
              <a:t>보다 </a:t>
            </a:r>
            <a:r>
              <a:rPr lang="en-US" altLang="ko-KR" dirty="0"/>
              <a:t>cluster4</a:t>
            </a:r>
            <a:r>
              <a:rPr lang="ko-KR" altLang="en-US" dirty="0"/>
              <a:t>로 많이 </a:t>
            </a:r>
            <a:r>
              <a:rPr lang="en-US" altLang="ko-KR" dirty="0"/>
              <a:t>clustering </a:t>
            </a:r>
            <a:r>
              <a:rPr lang="ko-KR" altLang="en-US" dirty="0"/>
              <a:t>되었고</a:t>
            </a:r>
            <a:r>
              <a:rPr lang="en-US" altLang="ko-KR" dirty="0"/>
              <a:t>, cluster4</a:t>
            </a:r>
            <a:r>
              <a:rPr lang="ko-KR" altLang="en-US" dirty="0"/>
              <a:t>의 테스트 결과 </a:t>
            </a:r>
            <a:r>
              <a:rPr lang="en-US" altLang="ko-KR" dirty="0"/>
              <a:t>cluster 0,1,3</a:t>
            </a:r>
            <a:r>
              <a:rPr lang="ko-KR" altLang="en-US" dirty="0"/>
              <a:t>보다 </a:t>
            </a:r>
            <a:r>
              <a:rPr lang="en-US" altLang="ko-KR" dirty="0"/>
              <a:t>cluster2</a:t>
            </a:r>
            <a:r>
              <a:rPr lang="ko-KR" altLang="en-US" dirty="0"/>
              <a:t>로 잘못 </a:t>
            </a:r>
            <a:r>
              <a:rPr lang="en-US" altLang="ko-KR" dirty="0"/>
              <a:t>clustering </a:t>
            </a:r>
            <a:r>
              <a:rPr lang="ko-KR" altLang="en-US" dirty="0"/>
              <a:t>된 데이터가 많은 것을 확인해 볼 수 있었습니다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그리고 </a:t>
            </a:r>
            <a:r>
              <a:rPr lang="en-US" altLang="ko-KR" dirty="0"/>
              <a:t>2,4,-5</a:t>
            </a:r>
            <a:r>
              <a:rPr lang="ko-KR" altLang="en-US" dirty="0"/>
              <a:t>에서의 테스트 결과에서도 </a:t>
            </a:r>
            <a:r>
              <a:rPr lang="en-US" altLang="ko-KR" dirty="0"/>
              <a:t>cluster 0, 1, 3</a:t>
            </a:r>
            <a:r>
              <a:rPr lang="ko-KR" altLang="en-US" dirty="0"/>
              <a:t>보다 </a:t>
            </a:r>
            <a:r>
              <a:rPr lang="en-US" altLang="ko-KR" dirty="0"/>
              <a:t>cluster2</a:t>
            </a:r>
            <a:r>
              <a:rPr lang="ko-KR" altLang="en-US" dirty="0"/>
              <a:t>로 분류된 것이 더 많은 것을 확인해 볼 수 있었습니다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83963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RegularSeedRightStep">
      <a:dk1>
        <a:srgbClr val="000000"/>
      </a:dk1>
      <a:lt1>
        <a:srgbClr val="FFFFFF"/>
      </a:lt1>
      <a:dk2>
        <a:srgbClr val="1C311C"/>
      </a:dk2>
      <a:lt2>
        <a:srgbClr val="F0F1F3"/>
      </a:lt2>
      <a:accent1>
        <a:srgbClr val="C89A24"/>
      </a:accent1>
      <a:accent2>
        <a:srgbClr val="96AA12"/>
      </a:accent2>
      <a:accent3>
        <a:srgbClr val="63B520"/>
      </a:accent3>
      <a:accent4>
        <a:srgbClr val="1ABA14"/>
      </a:accent4>
      <a:accent5>
        <a:srgbClr val="21B85A"/>
      </a:accent5>
      <a:accent6>
        <a:srgbClr val="14B695"/>
      </a:accent6>
      <a:hlink>
        <a:srgbClr val="5373C5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975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Tw Cen MT</vt:lpstr>
      <vt:lpstr>ShapesVTI</vt:lpstr>
      <vt:lpstr>수치해석 Term Project</vt:lpstr>
      <vt:lpstr>1. Overview</vt:lpstr>
      <vt:lpstr>2. 중심 설정</vt:lpstr>
      <vt:lpstr>3. K-means clustering</vt:lpstr>
      <vt:lpstr>4. Testing</vt:lpstr>
      <vt:lpstr>5. 출력 결과</vt:lpstr>
      <vt:lpstr>6. 결과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수치해석 Term Project</dc:title>
  <dc:creator>안상욱</dc:creator>
  <cp:lastModifiedBy>안상욱</cp:lastModifiedBy>
  <cp:revision>8</cp:revision>
  <dcterms:created xsi:type="dcterms:W3CDTF">2020-12-11T14:52:55Z</dcterms:created>
  <dcterms:modified xsi:type="dcterms:W3CDTF">2020-12-11T16:11:55Z</dcterms:modified>
</cp:coreProperties>
</file>