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72" r:id="rId8"/>
    <p:sldId id="269" r:id="rId9"/>
    <p:sldId id="270" r:id="rId10"/>
    <p:sldId id="271" r:id="rId11"/>
    <p:sldId id="266" r:id="rId12"/>
    <p:sldId id="262" r:id="rId13"/>
    <p:sldId id="264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615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441F-E809-164E-A3A7-A8F6AD015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D49D-3EA2-6B4C-84E1-21CE0ECF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qqlIxgBJwvIN7l5YwnEt4I/Untitled?node-id=183%3A0&amp;viewport=-425%2C290%2C0.09960786253213882&amp;scaling=scale-dow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EA93-3C02-954B-94E1-929CC11E5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E80D-1949-8440-AD23-2DB0D8815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IT314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-Under Professor Saurabh Tiwari</a:t>
            </a:r>
          </a:p>
        </p:txBody>
      </p:sp>
    </p:spTree>
    <p:extLst>
      <p:ext uri="{BB962C8B-B14F-4D97-AF65-F5344CB8AC3E}">
        <p14:creationId xmlns:p14="http://schemas.microsoft.com/office/powerpoint/2010/main" val="25755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470-3A7D-CA44-AEDC-1632AC92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575793" cy="2456442"/>
          </a:xfrm>
        </p:spPr>
        <p:txBody>
          <a:bodyPr>
            <a:normAutofit fontScale="90000"/>
          </a:bodyPr>
          <a:lstStyle/>
          <a:p>
            <a:r>
              <a:rPr lang="en-IN" dirty="0"/>
              <a:t>Which of the features you consider are useful?</a:t>
            </a:r>
            <a:endParaRPr lang="en-US" dirty="0"/>
          </a:p>
        </p:txBody>
      </p:sp>
      <p:pic>
        <p:nvPicPr>
          <p:cNvPr id="4098" name="Picture 2" descr="Forms response chart. Question title: Which of the features you consider are useful?. Number of responses: 68 responses.">
            <a:extLst>
              <a:ext uri="{FF2B5EF4-FFF2-40B4-BE49-F238E27FC236}">
                <a16:creationId xmlns:a16="http://schemas.microsoft.com/office/drawing/2014/main" id="{887F7056-FFFF-B140-BAFD-366D6AD8DB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1819967"/>
            <a:ext cx="6281738" cy="29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3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C25E-A23A-CD46-81CE-A69EA9D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0597-B1AB-7244-97AD-9163D705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Iterative  waterfall model: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choose iterative waterfall model as our requirements were straight forward.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Iterative waterfall model is easy to understand and use.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C428-2E58-E944-8B9B-34FB55E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38" y="2993313"/>
            <a:ext cx="4122544" cy="132556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E028D-05F2-7F4F-92D8-75AC2472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699247"/>
            <a:ext cx="6876676" cy="4905487"/>
          </a:xfrm>
        </p:spPr>
      </p:pic>
    </p:spTree>
    <p:extLst>
      <p:ext uri="{BB962C8B-B14F-4D97-AF65-F5344CB8AC3E}">
        <p14:creationId xmlns:p14="http://schemas.microsoft.com/office/powerpoint/2010/main" val="411112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00F-3FBF-CD4D-B38A-C498DB98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9DBBD-F4AD-3F44-B9F6-D534CE44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255" y="1083499"/>
            <a:ext cx="3784273" cy="4989294"/>
          </a:xfrm>
        </p:spPr>
      </p:pic>
    </p:spTree>
    <p:extLst>
      <p:ext uri="{BB962C8B-B14F-4D97-AF65-F5344CB8AC3E}">
        <p14:creationId xmlns:p14="http://schemas.microsoft.com/office/powerpoint/2010/main" val="303453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1A44-6ED9-4B41-844F-D0D74C8F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framing</a:t>
            </a:r>
            <a:br>
              <a:rPr lang="en-US" dirty="0"/>
            </a:br>
            <a:r>
              <a:rPr lang="en-US" dirty="0"/>
              <a:t>using 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4864-5722-5A46-AC63-AA290FCF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created UI/UX prototype.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https://www.figma.com/proto/qqlIxgBJwvIN7l5YwnEt4I/Untitled?node-id=183%3A0&amp;viewport=-425%2C290%2C0.09960786253213882&amp;scaling=scale-down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57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35F-25FC-704F-9468-E7C6A78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D136-1294-D94C-A05E-A9B016F3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148" y="1240038"/>
            <a:ext cx="7173334" cy="506346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AYAN KHOKHAR - 201801057 </a:t>
            </a:r>
            <a:r>
              <a:rPr lang="en-IN" dirty="0"/>
              <a:t>- </a:t>
            </a:r>
            <a:r>
              <a:rPr lang="en-IN" dirty="0" err="1"/>
              <a:t>FrontEnd</a:t>
            </a:r>
            <a:r>
              <a:rPr lang="en-IN" b="1" dirty="0"/>
              <a:t> </a:t>
            </a:r>
            <a:endParaRPr lang="en-IN" b="1" dirty="0">
              <a:effectLst/>
            </a:endParaRPr>
          </a:p>
          <a:p>
            <a:r>
              <a:rPr lang="en-IN" b="1" dirty="0"/>
              <a:t>RUTVIK SHAH - 201801113 </a:t>
            </a:r>
            <a:r>
              <a:rPr lang="en-IN" dirty="0"/>
              <a:t>- Documentation, Presentation</a:t>
            </a:r>
            <a:endParaRPr lang="en-IN" b="0" dirty="0">
              <a:effectLst/>
            </a:endParaRPr>
          </a:p>
          <a:p>
            <a:r>
              <a:rPr lang="en-IN" b="1" dirty="0"/>
              <a:t>URMIK MAKANI - 201801117 </a:t>
            </a:r>
            <a:r>
              <a:rPr lang="en-IN" dirty="0"/>
              <a:t>- UI/UX designing</a:t>
            </a:r>
            <a:endParaRPr lang="en-IN" b="0" dirty="0">
              <a:effectLst/>
            </a:endParaRPr>
          </a:p>
          <a:p>
            <a:r>
              <a:rPr lang="en-IN" b="1" dirty="0"/>
              <a:t>TULSI SHAH - 201801180  -</a:t>
            </a:r>
            <a:r>
              <a:rPr lang="en-IN" dirty="0"/>
              <a:t> Login, Delete, Admin Option (Backend)</a:t>
            </a:r>
            <a:endParaRPr lang="en-IN" b="0" dirty="0">
              <a:effectLst/>
            </a:endParaRPr>
          </a:p>
          <a:p>
            <a:r>
              <a:rPr lang="en-IN" b="1" dirty="0"/>
              <a:t>ANAND NADPARA - 201801192 </a:t>
            </a:r>
            <a:r>
              <a:rPr lang="en-IN" dirty="0"/>
              <a:t>- Search, Homepage, Update Profile (Backend) </a:t>
            </a:r>
            <a:endParaRPr lang="en-IN" b="0" dirty="0">
              <a:effectLst/>
            </a:endParaRPr>
          </a:p>
          <a:p>
            <a:r>
              <a:rPr lang="en-IN" b="1" dirty="0"/>
              <a:t>JHANVI SHROFF – 201801198-</a:t>
            </a:r>
            <a:r>
              <a:rPr lang="en-IN" dirty="0"/>
              <a:t> Testing, </a:t>
            </a:r>
            <a:r>
              <a:rPr lang="en-IN" dirty="0" err="1"/>
              <a:t>FrontEnd</a:t>
            </a:r>
            <a:r>
              <a:rPr lang="en-IN" dirty="0"/>
              <a:t>(HTML/CSS)</a:t>
            </a:r>
            <a:endParaRPr lang="en-IN" b="0" dirty="0">
              <a:effectLst/>
            </a:endParaRPr>
          </a:p>
          <a:p>
            <a:r>
              <a:rPr lang="en-IN" b="1" dirty="0"/>
              <a:t>AKASH PARAMAR - 201801212 - </a:t>
            </a:r>
            <a:r>
              <a:rPr lang="en-IN" dirty="0"/>
              <a:t>Testing, frontend(HTML/CSS)</a:t>
            </a:r>
            <a:endParaRPr lang="en-IN" dirty="0">
              <a:effectLst/>
            </a:endParaRPr>
          </a:p>
          <a:p>
            <a:r>
              <a:rPr lang="en-IN" b="1" dirty="0"/>
              <a:t>SHYAM VAGHELA - 201801214 </a:t>
            </a:r>
            <a:r>
              <a:rPr lang="en-IN" dirty="0"/>
              <a:t>- Signup Request (Backend)</a:t>
            </a:r>
            <a:endParaRPr lang="en-IN" b="0" dirty="0">
              <a:effectLst/>
            </a:endParaRPr>
          </a:p>
          <a:p>
            <a:r>
              <a:rPr lang="en-IN" b="1" dirty="0"/>
              <a:t>NISHTHA CHAUDHARY - 201801235 </a:t>
            </a:r>
            <a:r>
              <a:rPr lang="en-IN" dirty="0"/>
              <a:t>- Profile, Logout (Backend)</a:t>
            </a:r>
            <a:endParaRPr lang="en-IN" b="0" dirty="0">
              <a:effectLst/>
            </a:endParaRPr>
          </a:p>
          <a:p>
            <a:r>
              <a:rPr lang="en-IN" b="1" dirty="0"/>
              <a:t>TUSHAR PATIL - 201801440 </a:t>
            </a:r>
            <a:r>
              <a:rPr lang="en-IN" dirty="0"/>
              <a:t>– </a:t>
            </a:r>
            <a:r>
              <a:rPr lang="en-IN" dirty="0" err="1"/>
              <a:t>FrontEnd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Lab/Assignments were done by all members.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2E1A-D011-5A47-8019-DE186362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Faculty Staff Directory for Multi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9C15-8976-1448-8602-F60D087A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Online faculty staff directory empowers user to easily view college faculty details. </a:t>
            </a:r>
          </a:p>
          <a:p>
            <a:r>
              <a:rPr lang="en-US" dirty="0"/>
              <a:t>Student can easily view different college faculty details anywhere required at any time as this application is handy. </a:t>
            </a:r>
          </a:p>
          <a:p>
            <a:r>
              <a:rPr lang="en-US" dirty="0"/>
              <a:t>This system is built with effective graphical user interface which enables user friendliness. </a:t>
            </a:r>
          </a:p>
          <a:p>
            <a:r>
              <a:rPr lang="en-US" dirty="0"/>
              <a:t>User can search faculty details and view their respective details such as name, department, courses, area of expertise, and professional interest. </a:t>
            </a:r>
          </a:p>
          <a:p>
            <a:r>
              <a:rPr lang="en-US" dirty="0"/>
              <a:t>This system reduced time and cost of user. </a:t>
            </a:r>
          </a:p>
          <a:p>
            <a:r>
              <a:rPr lang="en-US" dirty="0"/>
              <a:t>Here there are two entities who will access this system i.e. admin and student.</a:t>
            </a:r>
          </a:p>
          <a:p>
            <a:r>
              <a:rPr lang="en-US" dirty="0"/>
              <a:t> Admin is authorized to add and manage all the faculty details. User doesn’t require any registration or login to access this system.</a:t>
            </a:r>
          </a:p>
          <a:p>
            <a:r>
              <a:rPr lang="en-US" dirty="0"/>
              <a:t> User can directly search for faculty and view their details. Data in database are maintained securely without any maintenance cost.</a:t>
            </a:r>
          </a:p>
        </p:txBody>
      </p:sp>
    </p:spTree>
    <p:extLst>
      <p:ext uri="{BB962C8B-B14F-4D97-AF65-F5344CB8AC3E}">
        <p14:creationId xmlns:p14="http://schemas.microsoft.com/office/powerpoint/2010/main" val="289239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D64D-94B5-F14B-86DB-4C892E87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08ED-07B8-714A-9CBF-20851A85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● Search Faculty Data. </a:t>
            </a:r>
          </a:p>
          <a:p>
            <a:pPr marL="0" indent="0">
              <a:buNone/>
            </a:pPr>
            <a:r>
              <a:rPr lang="en-IN" dirty="0"/>
              <a:t>● Apply Filter in Searches. </a:t>
            </a:r>
          </a:p>
          <a:p>
            <a:pPr marL="0" indent="0">
              <a:buNone/>
            </a:pPr>
            <a:r>
              <a:rPr lang="en-IN" dirty="0"/>
              <a:t>● Login facility for admin and faculty. </a:t>
            </a:r>
          </a:p>
          <a:p>
            <a:pPr marL="0" indent="0">
              <a:buNone/>
            </a:pPr>
            <a:r>
              <a:rPr lang="en-IN" dirty="0"/>
              <a:t>● The system admin can add, remove and manage the faculty details. </a:t>
            </a:r>
          </a:p>
          <a:p>
            <a:pPr marL="0" indent="0">
              <a:buNone/>
            </a:pPr>
            <a:r>
              <a:rPr lang="en-IN" dirty="0"/>
              <a:t>● Faculty can edit their profile and their course details. </a:t>
            </a:r>
          </a:p>
          <a:p>
            <a:pPr marL="0" indent="0">
              <a:buNone/>
            </a:pPr>
            <a:r>
              <a:rPr lang="en-IN" dirty="0"/>
              <a:t>● General users can search and filter faculty details without registration.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D7D4-B919-254C-93AC-AC7AC4C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F33B-FAD8-9740-8E1F-7DDB11B7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● Availability of Faculty Details. </a:t>
            </a:r>
          </a:p>
          <a:p>
            <a:pPr marL="0" indent="0">
              <a:buNone/>
            </a:pPr>
            <a:r>
              <a:rPr lang="en-IN" dirty="0"/>
              <a:t>● Interactive User Interface and easy to use. </a:t>
            </a:r>
          </a:p>
          <a:p>
            <a:pPr marL="0" indent="0">
              <a:buNone/>
            </a:pPr>
            <a:r>
              <a:rPr lang="en-IN" dirty="0"/>
              <a:t>● Website should be lightweight and scalable on different devices. </a:t>
            </a:r>
          </a:p>
          <a:p>
            <a:pPr marL="0" indent="0">
              <a:buNone/>
            </a:pPr>
            <a:r>
              <a:rPr lang="en-IN" dirty="0"/>
              <a:t>● System should be available 24x7 except for maintenance time. </a:t>
            </a:r>
          </a:p>
          <a:p>
            <a:pPr marL="0" indent="0">
              <a:buNone/>
            </a:pPr>
            <a:r>
              <a:rPr lang="en-IN" dirty="0"/>
              <a:t>● Website should run on low network bandwidth. </a:t>
            </a:r>
          </a:p>
          <a:p>
            <a:pPr marL="0" indent="0">
              <a:buNone/>
            </a:pPr>
            <a:r>
              <a:rPr lang="en-IN" dirty="0"/>
              <a:t>● Data in the database is maintained securely without any maintenance cost. </a:t>
            </a:r>
          </a:p>
          <a:p>
            <a:pPr marL="0" indent="0">
              <a:buNone/>
            </a:pPr>
            <a:r>
              <a:rPr lang="en-IN" dirty="0"/>
              <a:t>● Real-time data </a:t>
            </a:r>
            <a:r>
              <a:rPr lang="en-IN" dirty="0" err="1"/>
              <a:t>updation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415-151B-AF45-B984-A2B90ACE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br>
              <a:rPr lang="en-US" dirty="0"/>
            </a:br>
            <a:r>
              <a:rPr lang="en-US" dirty="0"/>
              <a:t>Elicitation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3C58-F691-B345-A333-550D116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Elicitation technique contains: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Stake 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case diagram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1836-A674-CF46-B8EB-28C6FE3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 Elicitation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B56-6332-8842-AB3C-9E0D0723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22729"/>
            <a:ext cx="6281873" cy="57290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Stakeholders : Basically there are 6 stakeholders.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Faculty/Staff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General users (Students)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Project Developers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Project Sponsors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Project Manager</a:t>
            </a:r>
          </a:p>
          <a:p>
            <a:pPr marL="0" indent="0">
              <a:buNone/>
            </a:pPr>
            <a:r>
              <a:rPr lang="en-IN" dirty="0"/>
              <a:t>Actors: There are three kind of people that interact with the system: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Faculty/Staff</a:t>
            </a:r>
          </a:p>
          <a:p>
            <a:pPr marL="342900" indent="-342900">
              <a:buAutoNum type="arabicPeriod"/>
            </a:pPr>
            <a:r>
              <a:rPr lang="en-IN" dirty="0"/>
              <a:t>General users (Students)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8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2163-A338-E043-8AC5-EAEAA81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38E41-4A9B-D645-B032-444A29940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099" y="1667435"/>
            <a:ext cx="6435613" cy="3668358"/>
          </a:xfrm>
        </p:spPr>
      </p:pic>
    </p:spTree>
    <p:extLst>
      <p:ext uri="{BB962C8B-B14F-4D97-AF65-F5344CB8AC3E}">
        <p14:creationId xmlns:p14="http://schemas.microsoft.com/office/powerpoint/2010/main" val="22837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D3D9-D21E-3647-93AB-2B3ACE56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Have you used any faculty staff directory Website earlier?</a:t>
            </a:r>
            <a:endParaRPr lang="en-US" dirty="0"/>
          </a:p>
        </p:txBody>
      </p:sp>
      <p:pic>
        <p:nvPicPr>
          <p:cNvPr id="2050" name="Picture 2" descr="Forms response chart. Question title: Have you used any faculty staff directory Website earlier?. Number of responses: 68 responses.">
            <a:extLst>
              <a:ext uri="{FF2B5EF4-FFF2-40B4-BE49-F238E27FC236}">
                <a16:creationId xmlns:a16="http://schemas.microsoft.com/office/drawing/2014/main" id="{09DEC9AC-FD36-6942-983B-B411280F8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2105845"/>
            <a:ext cx="6281738" cy="26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7AE7-A944-A34D-A827-6767B4AE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74" y="3328871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IN" dirty="0"/>
              <a:t>How useful will the website be?(on a scale of 1-10)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3074" name="Picture 2" descr="Forms response chart. Question title: How useful will the website be?(on a scale of 1-10). Number of responses: 68 responses.">
            <a:extLst>
              <a:ext uri="{FF2B5EF4-FFF2-40B4-BE49-F238E27FC236}">
                <a16:creationId xmlns:a16="http://schemas.microsoft.com/office/drawing/2014/main" id="{1B68D907-6667-AC4F-BB63-127C546274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934212"/>
            <a:ext cx="6281738" cy="29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9226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{14458626-FA37-1042-873B-676AEB833316}tf16401369</Template>
  <TotalTime>1312</TotalTime>
  <Words>581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Rockwell</vt:lpstr>
      <vt:lpstr>Wingdings</vt:lpstr>
      <vt:lpstr>Atlas</vt:lpstr>
      <vt:lpstr>Group 17</vt:lpstr>
      <vt:lpstr>Online Faculty Staff Directory for Multi University</vt:lpstr>
      <vt:lpstr>Functional Requirements </vt:lpstr>
      <vt:lpstr>Non-Functional Requirements </vt:lpstr>
      <vt:lpstr>Requirement Elicitation Techniques</vt:lpstr>
      <vt:lpstr>Requirement Elicitation Techniques </vt:lpstr>
      <vt:lpstr>Concept Map</vt:lpstr>
      <vt:lpstr>Have you used any faculty staff directory Website earlier?</vt:lpstr>
      <vt:lpstr>How useful will the website be?(on a scale of 1-10)     </vt:lpstr>
      <vt:lpstr>Which of the features you consider are useful?</vt:lpstr>
      <vt:lpstr>USE CASE MODEL</vt:lpstr>
      <vt:lpstr>Use Case Diagram</vt:lpstr>
      <vt:lpstr>Activity diagram </vt:lpstr>
      <vt:lpstr>Wire framing using Figma</vt:lpstr>
      <vt:lpstr>Meet the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17</dc:title>
  <dc:creator>Rutvik Shah</dc:creator>
  <cp:lastModifiedBy>Rutvik Shah</cp:lastModifiedBy>
  <cp:revision>15</cp:revision>
  <dcterms:created xsi:type="dcterms:W3CDTF">2021-04-02T21:38:17Z</dcterms:created>
  <dcterms:modified xsi:type="dcterms:W3CDTF">2021-04-04T05:57:04Z</dcterms:modified>
</cp:coreProperties>
</file>