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NKMjyQLc1+ms7kLBmdYxzMQx5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5200683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520068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3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3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3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3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3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2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aven-se17.netlify.app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201801057/Group-17-Faculty-Staff-Director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760115" y="1122261"/>
            <a:ext cx="10373700" cy="48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GROUP 17</a:t>
            </a:r>
            <a:br>
              <a:rPr lang="en-US">
                <a:latin typeface="Roboto"/>
                <a:ea typeface="Roboto"/>
                <a:cs typeface="Roboto"/>
                <a:sym typeface="Roboto"/>
              </a:rPr>
            </a:br>
            <a:br>
              <a:rPr lang="en-US"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latin typeface="Roboto"/>
                <a:ea typeface="Roboto"/>
                <a:cs typeface="Roboto"/>
                <a:sym typeface="Roboto"/>
              </a:rPr>
              <a:t>   ONLINE FACULTY STAFF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DIRECTORY FOR MULTI UNIVERSITY</a:t>
            </a:r>
            <a:br>
              <a:rPr lang="en-US">
                <a:latin typeface="Roboto"/>
                <a:ea typeface="Roboto"/>
                <a:cs typeface="Roboto"/>
                <a:sym typeface="Roboto"/>
              </a:rPr>
            </a:br>
            <a:br>
              <a:rPr lang="en-US">
                <a:latin typeface="Roboto"/>
                <a:ea typeface="Roboto"/>
                <a:cs typeface="Roboto"/>
                <a:sym typeface="Roboto"/>
              </a:rPr>
            </a:b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IT314: SOFTWARE ENGINEERING </a:t>
            </a:r>
            <a:br>
              <a:rPr lang="en-US" sz="2400">
                <a:latin typeface="Roboto"/>
                <a:ea typeface="Roboto"/>
                <a:cs typeface="Roboto"/>
                <a:sym typeface="Roboto"/>
              </a:rPr>
            </a:b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INSTRUCTOR: PROF. SAURABH TIWARI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85200683a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UNIT TESTING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gd85200683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850" y="1971725"/>
            <a:ext cx="7186926" cy="42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RATING OF SOFTWARE ARTIFACTS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Rating (4.5/5)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From the start of the project we were focused on preparation of code component by component keeping requirements in the mind. For constructing the individual web-pages we just used a combination of these components. 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OVERALL RATING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Rating (9/10)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From the beginning of the project we emphasized more on learning the relevant languages and frameworks and tried to implement most of the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identified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requirements.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As a result, we developed a fully responsive website with beautiful GUI,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portable across most of the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devices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DEMONSTRATION(PROJECT)</a:t>
            </a:r>
            <a:endParaRPr/>
          </a:p>
        </p:txBody>
      </p:sp>
      <p:sp>
        <p:nvSpPr>
          <p:cNvPr id="306" name="Google Shape;306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https://maven-se17.netlify.app/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DEMONSTRATION(GITHUB)</a:t>
            </a:r>
            <a:endParaRPr/>
          </a:p>
        </p:txBody>
      </p:sp>
      <p:sp>
        <p:nvSpPr>
          <p:cNvPr id="312" name="Google Shape;312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https://github.com/201801057/Group-17-Faculty-Staff-Directory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/>
          <p:nvPr>
            <p:ph idx="4294967295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/>
          <p:nvPr>
            <p:ph type="title"/>
          </p:nvPr>
        </p:nvSpPr>
        <p:spPr>
          <a:xfrm>
            <a:off x="1042338" y="4346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MEET OUR TEAM </a:t>
            </a:r>
            <a:endParaRPr/>
          </a:p>
        </p:txBody>
      </p:sp>
      <p:sp>
        <p:nvSpPr>
          <p:cNvPr id="240" name="Google Shape;240;p2"/>
          <p:cNvSpPr txBox="1"/>
          <p:nvPr>
            <p:ph idx="1" type="body"/>
          </p:nvPr>
        </p:nvSpPr>
        <p:spPr>
          <a:xfrm>
            <a:off x="104236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AYAN KHOKHAR 		         - 201801057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RUTVIK SHAH 		         - 201801113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URMIK MAKANI 		         - 201801117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TULSI SHAH 				- 201801180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ANAND NADPARA 		- 201801192 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JHANVI SHROFF 			- 201801198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AKASH PARMAR 			- 201801212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SHYAM VAGHELA 			- 201801214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NISHTHA CHAUDHARY 	- 201801235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Roboto"/>
                <a:ea typeface="Roboto"/>
                <a:cs typeface="Roboto"/>
                <a:sym typeface="Roboto"/>
              </a:rPr>
              <a:t>TUSHAR PATIL 		         - 201801440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OBJECTIVES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To make an online faculty staff directory with low database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maintenance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cost.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Students can easily view university and professors details from a trusted website without any kind of login.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To basically encourage students to be more aware of their course, university and professor.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The system is intended to reduce time and cost of the user.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MILESTONES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Reliable database with Real-time data updation.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Portability (App is supported by maximum devices)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User friendly interface.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Fully Responsive Web Design.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9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Authentication &amp; Authorization.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09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User Filtering and Search.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TAKEAWAYS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5"/>
          <p:cNvSpPr txBox="1"/>
          <p:nvPr>
            <p:ph idx="1" type="body"/>
          </p:nvPr>
        </p:nvSpPr>
        <p:spPr>
          <a:xfrm>
            <a:off x="1141400" y="1860849"/>
            <a:ext cx="9906000" cy="4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000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Learnt how to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manage project using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Github and how to collaborate in a team.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 learnt how to list essential functional and non-functional requirements using various requirements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elicitation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techniques.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Used UML diagrams to develop a clear vision about the project tasks and how the actors will interact with the system.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Resolved conflicts and misunderstandings.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Planning is the key to any big project and to stick to it.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Team members adapted and were dynamic in their approach.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000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Everyone in the team had different qualities and utilizing those to their best.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"/>
          <p:cNvSpPr txBox="1"/>
          <p:nvPr>
            <p:ph type="title"/>
          </p:nvPr>
        </p:nvSpPr>
        <p:spPr>
          <a:xfrm>
            <a:off x="1346088" y="5109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6075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Previously we had worked in teams but never experienced such an industrial methodology of developing a software project. As a team we learnt how to collaborate with each other and develop an industrial strength project with technologies such as React JS, Bootstrap,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Material UI, Django and Firebase.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075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As a result, we developed a fully responsive web application with beautiful user interface that acts as platform to help students to discover and find perfect university and professor for their intended courses.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MISTAKES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Rest API issue: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0043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At the very beginning of the project we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decided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to go with Tech Stack of React + Django but there were some problems in integration of both FrontEnd and BackEnd so we then changed our Tech Stack to React + Firebase. So we get to know to choose proper tech stack that can be implemented in given time frame.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First UI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0043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The first design of the prototype didn’t match its purpose. After user testing, many user felt that the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design did not match the purpose of the website. The design didn’t portray professionalism.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Usability Testing (UI/UX)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Users were asked to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perform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5 tasks without any prior knowledge of the navigational aspects of the website.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Upon that users were asked 6 questions after testing (2 UI and 4 UX) to understand the overall impact of the design.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New design was made from the given feedback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"/>
          <p:cNvSpPr txBox="1"/>
          <p:nvPr>
            <p:ph type="title"/>
          </p:nvPr>
        </p:nvSpPr>
        <p:spPr>
          <a:xfrm>
            <a:off x="1141400" y="4573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TESTING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9"/>
          <p:cNvSpPr txBox="1"/>
          <p:nvPr>
            <p:ph idx="1" type="body"/>
          </p:nvPr>
        </p:nvSpPr>
        <p:spPr>
          <a:xfrm>
            <a:off x="1143000" y="1936075"/>
            <a:ext cx="9906000" cy="4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805"/>
              <a:buNone/>
            </a:pP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We have done three types of testing</a:t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805"/>
              <a:buNone/>
            </a:pP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1.Unit testing</a:t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-38319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•"/>
            </a:pP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Unit testing is the testing of every component independently.</a:t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805"/>
              <a:buNone/>
            </a:pP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We test it using jest and react testing library.</a:t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-381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805"/>
              <a:buNone/>
            </a:pPr>
            <a:r>
              <a:t/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805"/>
              <a:buNone/>
            </a:pP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2.Blackbox testing</a:t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-383198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•"/>
            </a:pP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In blackBox testing we took boundary values and </a:t>
            </a: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equivalence</a:t>
            </a: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 classes and show output as a valid or invalid.</a:t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Acceptance testing</a:t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-383198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•"/>
            </a:pPr>
            <a:r>
              <a:rPr lang="en-US" sz="9738">
                <a:latin typeface="Roboto"/>
                <a:ea typeface="Roboto"/>
                <a:cs typeface="Roboto"/>
                <a:sym typeface="Roboto"/>
              </a:rPr>
              <a:t>We found out bugs and issues by keeping requirements of our website in mind and then fixed that issues .</a:t>
            </a:r>
            <a:endParaRPr sz="9738">
              <a:latin typeface="Roboto"/>
              <a:ea typeface="Roboto"/>
              <a:cs typeface="Roboto"/>
              <a:sym typeface="Roboto"/>
            </a:endParaRPr>
          </a:p>
          <a:p>
            <a:pPr indent="0" lvl="0" marL="190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3333"/>
              <a:buNone/>
            </a:pPr>
            <a:r>
              <a:t/>
            </a:r>
            <a:endParaRPr sz="3600"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2021-05-06T22:51:20Z</dcterms:created>
  <dc:creator>Rutvik Shah</dc:creator>
</cp:coreProperties>
</file>