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2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9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697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Uno entre la multitud">
            <a:extLst>
              <a:ext uri="{FF2B5EF4-FFF2-40B4-BE49-F238E27FC236}">
                <a16:creationId xmlns:a16="http://schemas.microsoft.com/office/drawing/2014/main" id="{C3701B61-0917-4254-B238-86D75A38E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726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E4AE8F-B703-4543-A5B1-6BABA534A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510" y="1689722"/>
            <a:ext cx="3149221" cy="1746079"/>
          </a:xfrm>
        </p:spPr>
        <p:txBody>
          <a:bodyPr>
            <a:normAutofit fontScale="90000"/>
          </a:bodyPr>
          <a:lstStyle/>
          <a:p>
            <a:pPr algn="ctr"/>
            <a:r>
              <a:rPr lang="es-PE" sz="4000" dirty="0"/>
              <a:t>Equipo 1</a:t>
            </a:r>
            <a:br>
              <a:rPr lang="es-PE" sz="4000" dirty="0"/>
            </a:br>
            <a:r>
              <a:rPr lang="es-PE" sz="4000" dirty="0"/>
              <a:t>Librería Virtual Hipatia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EB5BD-E32F-4A6A-8F2E-2D69DF4A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5593" y="3542677"/>
            <a:ext cx="3793584" cy="230420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PE" sz="1200" dirty="0"/>
              <a:t>Integrantes: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Alejandro </a:t>
            </a:r>
            <a:r>
              <a:rPr lang="es-PE" sz="1200" dirty="0" err="1"/>
              <a:t>Anci</a:t>
            </a:r>
            <a:endParaRPr lang="es-PE" sz="1200" dirty="0"/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Gabriel Cruz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Andrea Lira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Sebastián Hermosa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Claudia </a:t>
            </a:r>
            <a:r>
              <a:rPr lang="es-PE" sz="1200" dirty="0" err="1"/>
              <a:t>Martinez</a:t>
            </a:r>
            <a:endParaRPr lang="es-PE" sz="1200" dirty="0"/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es-PE" sz="1200" dirty="0"/>
              <a:t>Daniel Zegarra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endParaRPr lang="es-PE" sz="1200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B18B3A-3B6F-46DB-9361-A66F282FB7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4" t="21381" r="183"/>
          <a:stretch/>
        </p:blipFill>
        <p:spPr bwMode="auto">
          <a:xfrm>
            <a:off x="1939019" y="3975664"/>
            <a:ext cx="9858375" cy="21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C28122-AA8C-48D4-93E8-7C0082B6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5515" y="2926447"/>
            <a:ext cx="2576701" cy="3931552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822042 h 2414332"/>
              <a:gd name="connsiteX6" fmla="*/ 2644724 w 2644724"/>
              <a:gd name="connsiteY6" fmla="*/ 2414306 h 2414332"/>
              <a:gd name="connsiteX7" fmla="*/ 2644719 w 2644724"/>
              <a:gd name="connsiteY7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2644724 w 2644724"/>
              <a:gd name="connsiteY5" fmla="*/ 2414306 h 2414306"/>
              <a:gd name="connsiteX0" fmla="*/ 0 w 1324529"/>
              <a:gd name="connsiteY0" fmla="*/ 2414306 h 2414306"/>
              <a:gd name="connsiteX1" fmla="*/ 0 w 1324529"/>
              <a:gd name="connsiteY1" fmla="*/ 822042 h 2414306"/>
              <a:gd name="connsiteX2" fmla="*/ 345405 w 1324529"/>
              <a:gd name="connsiteY2" fmla="*/ 354733 h 2414306"/>
              <a:gd name="connsiteX3" fmla="*/ 1181815 w 1324529"/>
              <a:gd name="connsiteY3" fmla="*/ 88701 h 2414306"/>
              <a:gd name="connsiteX4" fmla="*/ 1324529 w 1324529"/>
              <a:gd name="connsiteY4" fmla="*/ 0 h 2414306"/>
              <a:gd name="connsiteX0" fmla="*/ 2799 w 1324529"/>
              <a:gd name="connsiteY0" fmla="*/ 1285562 h 1285562"/>
              <a:gd name="connsiteX1" fmla="*/ 0 w 1324529"/>
              <a:gd name="connsiteY1" fmla="*/ 822042 h 1285562"/>
              <a:gd name="connsiteX2" fmla="*/ 345405 w 1324529"/>
              <a:gd name="connsiteY2" fmla="*/ 354733 h 1285562"/>
              <a:gd name="connsiteX3" fmla="*/ 1181815 w 1324529"/>
              <a:gd name="connsiteY3" fmla="*/ 88701 h 1285562"/>
              <a:gd name="connsiteX4" fmla="*/ 1324529 w 1324529"/>
              <a:gd name="connsiteY4" fmla="*/ 0 h 1285562"/>
              <a:gd name="connsiteX0" fmla="*/ 2799 w 1246160"/>
              <a:gd name="connsiteY0" fmla="*/ 1236565 h 1236565"/>
              <a:gd name="connsiteX1" fmla="*/ 0 w 1246160"/>
              <a:gd name="connsiteY1" fmla="*/ 773045 h 1236565"/>
              <a:gd name="connsiteX2" fmla="*/ 345405 w 1246160"/>
              <a:gd name="connsiteY2" fmla="*/ 305736 h 1236565"/>
              <a:gd name="connsiteX3" fmla="*/ 1181815 w 1246160"/>
              <a:gd name="connsiteY3" fmla="*/ 39704 h 1236565"/>
              <a:gd name="connsiteX4" fmla="*/ 1246160 w 1246160"/>
              <a:gd name="connsiteY4" fmla="*/ 0 h 123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60" h="1236565">
                <a:moveTo>
                  <a:pt x="2799" y="1236565"/>
                </a:moveTo>
                <a:lnTo>
                  <a:pt x="0" y="773045"/>
                </a:lnTo>
                <a:cubicBezTo>
                  <a:pt x="0" y="531788"/>
                  <a:pt x="107938" y="411031"/>
                  <a:pt x="345405" y="305736"/>
                </a:cubicBezTo>
                <a:cubicBezTo>
                  <a:pt x="592364" y="215005"/>
                  <a:pt x="894152" y="180671"/>
                  <a:pt x="1181815" y="39704"/>
                </a:cubicBezTo>
                <a:lnTo>
                  <a:pt x="124616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7B061B-7D22-401D-ACD7-A79B3A9F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868207" y="10934"/>
            <a:ext cx="5314147" cy="4209805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822042 h 2414332"/>
              <a:gd name="connsiteX1" fmla="*/ 345405 w 2644724"/>
              <a:gd name="connsiteY1" fmla="*/ 354733 h 2414332"/>
              <a:gd name="connsiteX2" fmla="*/ 1181815 w 2644724"/>
              <a:gd name="connsiteY2" fmla="*/ 88701 h 2414332"/>
              <a:gd name="connsiteX3" fmla="*/ 1324529 w 2644724"/>
              <a:gd name="connsiteY3" fmla="*/ 0 h 2414332"/>
              <a:gd name="connsiteX4" fmla="*/ 1455933 w 2644724"/>
              <a:gd name="connsiteY4" fmla="*/ 80922 h 2414332"/>
              <a:gd name="connsiteX5" fmla="*/ 2299319 w 2644724"/>
              <a:gd name="connsiteY5" fmla="*/ 354733 h 2414332"/>
              <a:gd name="connsiteX6" fmla="*/ 2644724 w 2644724"/>
              <a:gd name="connsiteY6" fmla="*/ 822042 h 2414332"/>
              <a:gd name="connsiteX7" fmla="*/ 2644724 w 2644724"/>
              <a:gd name="connsiteY7" fmla="*/ 2414306 h 2414332"/>
              <a:gd name="connsiteX8" fmla="*/ 2644719 w 2644724"/>
              <a:gd name="connsiteY8" fmla="*/ 2414332 h 2414332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8" fmla="*/ 2510372 w 2644724"/>
              <a:gd name="connsiteY8" fmla="*/ 1599532 h 2414306"/>
              <a:gd name="connsiteX0" fmla="*/ 0 w 2644724"/>
              <a:gd name="connsiteY0" fmla="*/ 822042 h 2414306"/>
              <a:gd name="connsiteX1" fmla="*/ 345405 w 2644724"/>
              <a:gd name="connsiteY1" fmla="*/ 354733 h 2414306"/>
              <a:gd name="connsiteX2" fmla="*/ 1181815 w 2644724"/>
              <a:gd name="connsiteY2" fmla="*/ 88701 h 2414306"/>
              <a:gd name="connsiteX3" fmla="*/ 1324529 w 2644724"/>
              <a:gd name="connsiteY3" fmla="*/ 0 h 2414306"/>
              <a:gd name="connsiteX4" fmla="*/ 1455933 w 2644724"/>
              <a:gd name="connsiteY4" fmla="*/ 80922 h 2414306"/>
              <a:gd name="connsiteX5" fmla="*/ 2299319 w 2644724"/>
              <a:gd name="connsiteY5" fmla="*/ 354733 h 2414306"/>
              <a:gd name="connsiteX6" fmla="*/ 2644724 w 2644724"/>
              <a:gd name="connsiteY6" fmla="*/ 822042 h 2414306"/>
              <a:gd name="connsiteX7" fmla="*/ 2644724 w 2644724"/>
              <a:gd name="connsiteY7" fmla="*/ 2414306 h 2414306"/>
              <a:gd name="connsiteX0" fmla="*/ 0 w 2644724"/>
              <a:gd name="connsiteY0" fmla="*/ 822042 h 1320042"/>
              <a:gd name="connsiteX1" fmla="*/ 345405 w 2644724"/>
              <a:gd name="connsiteY1" fmla="*/ 354733 h 1320042"/>
              <a:gd name="connsiteX2" fmla="*/ 1181815 w 2644724"/>
              <a:gd name="connsiteY2" fmla="*/ 88701 h 1320042"/>
              <a:gd name="connsiteX3" fmla="*/ 1324529 w 2644724"/>
              <a:gd name="connsiteY3" fmla="*/ 0 h 1320042"/>
              <a:gd name="connsiteX4" fmla="*/ 1455933 w 2644724"/>
              <a:gd name="connsiteY4" fmla="*/ 80922 h 1320042"/>
              <a:gd name="connsiteX5" fmla="*/ 2299319 w 2644724"/>
              <a:gd name="connsiteY5" fmla="*/ 354733 h 1320042"/>
              <a:gd name="connsiteX6" fmla="*/ 2644724 w 2644724"/>
              <a:gd name="connsiteY6" fmla="*/ 822042 h 1320042"/>
              <a:gd name="connsiteX7" fmla="*/ 2644724 w 2644724"/>
              <a:gd name="connsiteY7" fmla="*/ 1320042 h 1320042"/>
              <a:gd name="connsiteX0" fmla="*/ 0 w 2644724"/>
              <a:gd name="connsiteY0" fmla="*/ 822042 h 1320042"/>
              <a:gd name="connsiteX1" fmla="*/ 77463 w 2644724"/>
              <a:gd name="connsiteY1" fmla="*/ 552223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644724"/>
              <a:gd name="connsiteY0" fmla="*/ 822042 h 1320042"/>
              <a:gd name="connsiteX1" fmla="*/ 74664 w 2644724"/>
              <a:gd name="connsiteY1" fmla="*/ 541335 h 1320042"/>
              <a:gd name="connsiteX2" fmla="*/ 345405 w 2644724"/>
              <a:gd name="connsiteY2" fmla="*/ 354733 h 1320042"/>
              <a:gd name="connsiteX3" fmla="*/ 1181815 w 2644724"/>
              <a:gd name="connsiteY3" fmla="*/ 88701 h 1320042"/>
              <a:gd name="connsiteX4" fmla="*/ 1324529 w 2644724"/>
              <a:gd name="connsiteY4" fmla="*/ 0 h 1320042"/>
              <a:gd name="connsiteX5" fmla="*/ 1455933 w 2644724"/>
              <a:gd name="connsiteY5" fmla="*/ 80922 h 1320042"/>
              <a:gd name="connsiteX6" fmla="*/ 2299319 w 2644724"/>
              <a:gd name="connsiteY6" fmla="*/ 354733 h 1320042"/>
              <a:gd name="connsiteX7" fmla="*/ 2644724 w 2644724"/>
              <a:gd name="connsiteY7" fmla="*/ 822042 h 1320042"/>
              <a:gd name="connsiteX8" fmla="*/ 2644724 w 2644724"/>
              <a:gd name="connsiteY8" fmla="*/ 1320042 h 1320042"/>
              <a:gd name="connsiteX0" fmla="*/ 0 w 2570060"/>
              <a:gd name="connsiteY0" fmla="*/ 541335 h 1320042"/>
              <a:gd name="connsiteX1" fmla="*/ 270741 w 2570060"/>
              <a:gd name="connsiteY1" fmla="*/ 354733 h 1320042"/>
              <a:gd name="connsiteX2" fmla="*/ 1107151 w 2570060"/>
              <a:gd name="connsiteY2" fmla="*/ 88701 h 1320042"/>
              <a:gd name="connsiteX3" fmla="*/ 1249865 w 2570060"/>
              <a:gd name="connsiteY3" fmla="*/ 0 h 1320042"/>
              <a:gd name="connsiteX4" fmla="*/ 1381269 w 2570060"/>
              <a:gd name="connsiteY4" fmla="*/ 80922 h 1320042"/>
              <a:gd name="connsiteX5" fmla="*/ 2224655 w 2570060"/>
              <a:gd name="connsiteY5" fmla="*/ 354733 h 1320042"/>
              <a:gd name="connsiteX6" fmla="*/ 2570060 w 2570060"/>
              <a:gd name="connsiteY6" fmla="*/ 822042 h 1320042"/>
              <a:gd name="connsiteX7" fmla="*/ 2570060 w 2570060"/>
              <a:gd name="connsiteY7" fmla="*/ 1320042 h 132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0060" h="1320042">
                <a:moveTo>
                  <a:pt x="0" y="541335"/>
                </a:moveTo>
                <a:cubicBezTo>
                  <a:pt x="57568" y="476153"/>
                  <a:pt x="86682" y="431987"/>
                  <a:pt x="270741" y="354733"/>
                </a:cubicBezTo>
                <a:cubicBezTo>
                  <a:pt x="517700" y="264002"/>
                  <a:pt x="819488" y="229668"/>
                  <a:pt x="1107151" y="88701"/>
                </a:cubicBezTo>
                <a:lnTo>
                  <a:pt x="1249865" y="0"/>
                </a:lnTo>
                <a:lnTo>
                  <a:pt x="1381269" y="80922"/>
                </a:lnTo>
                <a:cubicBezTo>
                  <a:pt x="1668932" y="221889"/>
                  <a:pt x="1977697" y="264002"/>
                  <a:pt x="2224655" y="354733"/>
                </a:cubicBezTo>
                <a:cubicBezTo>
                  <a:pt x="2462122" y="460028"/>
                  <a:pt x="2570060" y="580785"/>
                  <a:pt x="2570060" y="822042"/>
                </a:cubicBezTo>
                <a:lnTo>
                  <a:pt x="2570060" y="1320042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40F22AD-F9F4-4E93-A6DA-07CFE9F96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2" r="66097" b="41524"/>
          <a:stretch/>
        </p:blipFill>
        <p:spPr bwMode="auto">
          <a:xfrm>
            <a:off x="685922" y="1862243"/>
            <a:ext cx="5180919" cy="10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F3F3DD74-85D0-48CD-AB6F-42CA54BCD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4"/>
          <a:stretch/>
        </p:blipFill>
        <p:spPr bwMode="auto">
          <a:xfrm>
            <a:off x="280987" y="401596"/>
            <a:ext cx="11871843" cy="59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F884B-1D16-4CA9-BC00-DDC4D454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Mockups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13991F-3DC0-4191-8251-8C2FABD4A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89317B-84A1-441E-9672-C3A2886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1" y="2836069"/>
            <a:ext cx="5143499" cy="24860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Sprint Retrospective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400090-7C6D-4220-B926-CDF308793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717" y="18493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5364D3-A1FC-4D96-8C53-EC5E74A3B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4544" y="1"/>
            <a:ext cx="2327457" cy="2580579"/>
          </a:xfrm>
          <a:custGeom>
            <a:avLst/>
            <a:gdLst>
              <a:gd name="connsiteX0" fmla="*/ 0 w 2327457"/>
              <a:gd name="connsiteY0" fmla="*/ 0 h 2580579"/>
              <a:gd name="connsiteX1" fmla="*/ 2327457 w 2327457"/>
              <a:gd name="connsiteY1" fmla="*/ 0 h 2580579"/>
              <a:gd name="connsiteX2" fmla="*/ 2327457 w 2327457"/>
              <a:gd name="connsiteY2" fmla="*/ 2120387 h 2580579"/>
              <a:gd name="connsiteX3" fmla="*/ 2172608 w 2327457"/>
              <a:gd name="connsiteY3" fmla="*/ 2183297 h 2580579"/>
              <a:gd name="connsiteX4" fmla="*/ 1660163 w 2327457"/>
              <a:gd name="connsiteY4" fmla="*/ 2463359 h 2580579"/>
              <a:gd name="connsiteX5" fmla="*/ 1521470 w 2327457"/>
              <a:gd name="connsiteY5" fmla="*/ 2580579 h 2580579"/>
              <a:gd name="connsiteX6" fmla="*/ 1387771 w 2327457"/>
              <a:gd name="connsiteY6" fmla="*/ 2463359 h 2580579"/>
              <a:gd name="connsiteX7" fmla="*/ 398065 w 2327457"/>
              <a:gd name="connsiteY7" fmla="*/ 1971709 h 2580579"/>
              <a:gd name="connsiteX8" fmla="*/ 0 w 2327457"/>
              <a:gd name="connsiteY8" fmla="*/ 1122433 h 2580579"/>
              <a:gd name="connsiteX9" fmla="*/ 0 w 2327457"/>
              <a:gd name="connsiteY9" fmla="*/ 905815 h 2580579"/>
              <a:gd name="connsiteX10" fmla="*/ 0 w 2327457"/>
              <a:gd name="connsiteY10" fmla="*/ 621716 h 2580579"/>
              <a:gd name="connsiteX11" fmla="*/ 0 w 2327457"/>
              <a:gd name="connsiteY11" fmla="*/ 415399 h 2580579"/>
              <a:gd name="connsiteX12" fmla="*/ 0 w 2327457"/>
              <a:gd name="connsiteY12" fmla="*/ 44589 h 25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7457" h="2580579">
                <a:moveTo>
                  <a:pt x="0" y="0"/>
                </a:moveTo>
                <a:lnTo>
                  <a:pt x="2327457" y="0"/>
                </a:lnTo>
                <a:lnTo>
                  <a:pt x="2327457" y="2120387"/>
                </a:lnTo>
                <a:lnTo>
                  <a:pt x="2172608" y="2183297"/>
                </a:lnTo>
                <a:cubicBezTo>
                  <a:pt x="2002197" y="2253574"/>
                  <a:pt x="1825922" y="2335264"/>
                  <a:pt x="1660163" y="2463359"/>
                </a:cubicBezTo>
                <a:lnTo>
                  <a:pt x="1521470" y="2580579"/>
                </a:lnTo>
                <a:lnTo>
                  <a:pt x="1387771" y="2463359"/>
                </a:lnTo>
                <a:cubicBezTo>
                  <a:pt x="1056252" y="2207169"/>
                  <a:pt x="682674" y="2136601"/>
                  <a:pt x="398065" y="1971709"/>
                </a:cubicBezTo>
                <a:cubicBezTo>
                  <a:pt x="124394" y="1780349"/>
                  <a:pt x="0" y="1560888"/>
                  <a:pt x="0" y="1122433"/>
                </a:cubicBezTo>
                <a:lnTo>
                  <a:pt x="0" y="905815"/>
                </a:lnTo>
                <a:lnTo>
                  <a:pt x="0" y="621716"/>
                </a:lnTo>
                <a:lnTo>
                  <a:pt x="0" y="415399"/>
                </a:lnTo>
                <a:lnTo>
                  <a:pt x="0" y="4458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D0AC3A-6070-4A37-82F8-F33FE4A00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3858" y="19198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94D5BB-8A14-495E-8955-C5DBFCF8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070" y="0"/>
            <a:ext cx="3047936" cy="2580579"/>
          </a:xfrm>
          <a:custGeom>
            <a:avLst/>
            <a:gdLst>
              <a:gd name="connsiteX0" fmla="*/ 0 w 3047936"/>
              <a:gd name="connsiteY0" fmla="*/ 0 h 2580579"/>
              <a:gd name="connsiteX1" fmla="*/ 3047936 w 3047936"/>
              <a:gd name="connsiteY1" fmla="*/ 0 h 2580579"/>
              <a:gd name="connsiteX2" fmla="*/ 3047936 w 3047936"/>
              <a:gd name="connsiteY2" fmla="*/ 44589 h 2580579"/>
              <a:gd name="connsiteX3" fmla="*/ 3047936 w 3047936"/>
              <a:gd name="connsiteY3" fmla="*/ 415399 h 2580579"/>
              <a:gd name="connsiteX4" fmla="*/ 3047936 w 3047936"/>
              <a:gd name="connsiteY4" fmla="*/ 621716 h 2580579"/>
              <a:gd name="connsiteX5" fmla="*/ 3047936 w 3047936"/>
              <a:gd name="connsiteY5" fmla="*/ 905815 h 2580579"/>
              <a:gd name="connsiteX6" fmla="*/ 3047936 w 3047936"/>
              <a:gd name="connsiteY6" fmla="*/ 1122433 h 2580579"/>
              <a:gd name="connsiteX7" fmla="*/ 2649870 w 3047936"/>
              <a:gd name="connsiteY7" fmla="*/ 1971709 h 2580579"/>
              <a:gd name="connsiteX8" fmla="*/ 1660164 w 3047936"/>
              <a:gd name="connsiteY8" fmla="*/ 2463359 h 2580579"/>
              <a:gd name="connsiteX9" fmla="*/ 1521470 w 3047936"/>
              <a:gd name="connsiteY9" fmla="*/ 2580579 h 2580579"/>
              <a:gd name="connsiteX10" fmla="*/ 1387771 w 3047936"/>
              <a:gd name="connsiteY10" fmla="*/ 2463359 h 2580579"/>
              <a:gd name="connsiteX11" fmla="*/ 398065 w 3047936"/>
              <a:gd name="connsiteY11" fmla="*/ 1971709 h 2580579"/>
              <a:gd name="connsiteX12" fmla="*/ 0 w 3047936"/>
              <a:gd name="connsiteY12" fmla="*/ 1122433 h 2580579"/>
              <a:gd name="connsiteX13" fmla="*/ 0 w 3047936"/>
              <a:gd name="connsiteY13" fmla="*/ 905815 h 2580579"/>
              <a:gd name="connsiteX14" fmla="*/ 0 w 3047936"/>
              <a:gd name="connsiteY14" fmla="*/ 621716 h 2580579"/>
              <a:gd name="connsiteX15" fmla="*/ 0 w 3047936"/>
              <a:gd name="connsiteY15" fmla="*/ 415399 h 2580579"/>
              <a:gd name="connsiteX16" fmla="*/ 0 w 3047936"/>
              <a:gd name="connsiteY16" fmla="*/ 44589 h 258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7936" h="2580579">
                <a:moveTo>
                  <a:pt x="0" y="0"/>
                </a:moveTo>
                <a:lnTo>
                  <a:pt x="3047936" y="0"/>
                </a:lnTo>
                <a:lnTo>
                  <a:pt x="3047936" y="44589"/>
                </a:lnTo>
                <a:lnTo>
                  <a:pt x="3047936" y="415399"/>
                </a:lnTo>
                <a:lnTo>
                  <a:pt x="3047936" y="621716"/>
                </a:lnTo>
                <a:lnTo>
                  <a:pt x="3047936" y="905815"/>
                </a:lnTo>
                <a:lnTo>
                  <a:pt x="3047936" y="1122433"/>
                </a:lnTo>
                <a:cubicBezTo>
                  <a:pt x="3047936" y="1560888"/>
                  <a:pt x="2923541" y="1780349"/>
                  <a:pt x="2649870" y="1971709"/>
                </a:cubicBezTo>
                <a:cubicBezTo>
                  <a:pt x="2365260" y="2136601"/>
                  <a:pt x="1991682" y="2207169"/>
                  <a:pt x="1660164" y="2463359"/>
                </a:cubicBezTo>
                <a:lnTo>
                  <a:pt x="1521470" y="2580579"/>
                </a:lnTo>
                <a:lnTo>
                  <a:pt x="1387771" y="2463359"/>
                </a:lnTo>
                <a:cubicBezTo>
                  <a:pt x="1056252" y="2207169"/>
                  <a:pt x="682674" y="2136601"/>
                  <a:pt x="398065" y="1971709"/>
                </a:cubicBezTo>
                <a:cubicBezTo>
                  <a:pt x="124394" y="1780349"/>
                  <a:pt x="0" y="1560888"/>
                  <a:pt x="0" y="1122433"/>
                </a:cubicBezTo>
                <a:lnTo>
                  <a:pt x="0" y="905815"/>
                </a:lnTo>
                <a:lnTo>
                  <a:pt x="0" y="621716"/>
                </a:lnTo>
                <a:lnTo>
                  <a:pt x="0" y="415399"/>
                </a:lnTo>
                <a:lnTo>
                  <a:pt x="0" y="4458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486B01-0E9C-4A3B-9A25-CC905BE28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5366" y="0"/>
            <a:ext cx="3152729" cy="2651130"/>
          </a:xfrm>
          <a:custGeom>
            <a:avLst/>
            <a:gdLst>
              <a:gd name="connsiteX0" fmla="*/ 0 w 3152219"/>
              <a:gd name="connsiteY0" fmla="*/ 0 h 2651130"/>
              <a:gd name="connsiteX1" fmla="*/ 3152219 w 3152219"/>
              <a:gd name="connsiteY1" fmla="*/ 0 h 2651130"/>
              <a:gd name="connsiteX2" fmla="*/ 3152219 w 3152219"/>
              <a:gd name="connsiteY2" fmla="*/ 28373 h 2651130"/>
              <a:gd name="connsiteX3" fmla="*/ 3152219 w 3152219"/>
              <a:gd name="connsiteY3" fmla="*/ 411869 h 2651130"/>
              <a:gd name="connsiteX4" fmla="*/ 3152219 w 3152219"/>
              <a:gd name="connsiteY4" fmla="*/ 625246 h 2651130"/>
              <a:gd name="connsiteX5" fmla="*/ 3152219 w 3152219"/>
              <a:gd name="connsiteY5" fmla="*/ 919065 h 2651130"/>
              <a:gd name="connsiteX6" fmla="*/ 3152219 w 3152219"/>
              <a:gd name="connsiteY6" fmla="*/ 1143094 h 2651130"/>
              <a:gd name="connsiteX7" fmla="*/ 2740534 w 3152219"/>
              <a:gd name="connsiteY7" fmla="*/ 2021428 h 2651130"/>
              <a:gd name="connsiteX8" fmla="*/ 1716965 w 3152219"/>
              <a:gd name="connsiteY8" fmla="*/ 2529899 h 2651130"/>
              <a:gd name="connsiteX9" fmla="*/ 1573526 w 3152219"/>
              <a:gd name="connsiteY9" fmla="*/ 2651130 h 2651130"/>
              <a:gd name="connsiteX10" fmla="*/ 1435253 w 3152219"/>
              <a:gd name="connsiteY10" fmla="*/ 2529899 h 2651130"/>
              <a:gd name="connsiteX11" fmla="*/ 411685 w 3152219"/>
              <a:gd name="connsiteY11" fmla="*/ 2021428 h 2651130"/>
              <a:gd name="connsiteX12" fmla="*/ 0 w 3152219"/>
              <a:gd name="connsiteY12" fmla="*/ 1143094 h 2651130"/>
              <a:gd name="connsiteX13" fmla="*/ 0 w 3152219"/>
              <a:gd name="connsiteY13" fmla="*/ 919065 h 2651130"/>
              <a:gd name="connsiteX14" fmla="*/ 0 w 3152219"/>
              <a:gd name="connsiteY14" fmla="*/ 625246 h 2651130"/>
              <a:gd name="connsiteX15" fmla="*/ 0 w 3152219"/>
              <a:gd name="connsiteY15" fmla="*/ 411869 h 2651130"/>
              <a:gd name="connsiteX16" fmla="*/ 0 w 3152219"/>
              <a:gd name="connsiteY16" fmla="*/ 28373 h 2651130"/>
              <a:gd name="connsiteX0" fmla="*/ 0 w 3152219"/>
              <a:gd name="connsiteY0" fmla="*/ 0 h 2651130"/>
              <a:gd name="connsiteX1" fmla="*/ 3152219 w 3152219"/>
              <a:gd name="connsiteY1" fmla="*/ 0 h 2651130"/>
              <a:gd name="connsiteX2" fmla="*/ 3152219 w 3152219"/>
              <a:gd name="connsiteY2" fmla="*/ 28373 h 2651130"/>
              <a:gd name="connsiteX3" fmla="*/ 3152219 w 3152219"/>
              <a:gd name="connsiteY3" fmla="*/ 411869 h 2651130"/>
              <a:gd name="connsiteX4" fmla="*/ 3152219 w 3152219"/>
              <a:gd name="connsiteY4" fmla="*/ 625246 h 2651130"/>
              <a:gd name="connsiteX5" fmla="*/ 3152219 w 3152219"/>
              <a:gd name="connsiteY5" fmla="*/ 919065 h 2651130"/>
              <a:gd name="connsiteX6" fmla="*/ 3152219 w 3152219"/>
              <a:gd name="connsiteY6" fmla="*/ 1143094 h 2651130"/>
              <a:gd name="connsiteX7" fmla="*/ 2740534 w 3152219"/>
              <a:gd name="connsiteY7" fmla="*/ 2021428 h 2651130"/>
              <a:gd name="connsiteX8" fmla="*/ 1716965 w 3152219"/>
              <a:gd name="connsiteY8" fmla="*/ 2529899 h 2651130"/>
              <a:gd name="connsiteX9" fmla="*/ 1573526 w 3152219"/>
              <a:gd name="connsiteY9" fmla="*/ 2651130 h 2651130"/>
              <a:gd name="connsiteX10" fmla="*/ 1435253 w 3152219"/>
              <a:gd name="connsiteY10" fmla="*/ 2529899 h 2651130"/>
              <a:gd name="connsiteX11" fmla="*/ 411685 w 3152219"/>
              <a:gd name="connsiteY11" fmla="*/ 2021428 h 2651130"/>
              <a:gd name="connsiteX12" fmla="*/ 0 w 3152219"/>
              <a:gd name="connsiteY12" fmla="*/ 1143094 h 2651130"/>
              <a:gd name="connsiteX13" fmla="*/ 0 w 3152219"/>
              <a:gd name="connsiteY13" fmla="*/ 919065 h 2651130"/>
              <a:gd name="connsiteX14" fmla="*/ 0 w 3152219"/>
              <a:gd name="connsiteY14" fmla="*/ 625246 h 2651130"/>
              <a:gd name="connsiteX15" fmla="*/ 0 w 3152219"/>
              <a:gd name="connsiteY15" fmla="*/ 411869 h 2651130"/>
              <a:gd name="connsiteX16" fmla="*/ 0 w 3152219"/>
              <a:gd name="connsiteY16" fmla="*/ 28373 h 2651130"/>
              <a:gd name="connsiteX17" fmla="*/ 91440 w 3152219"/>
              <a:gd name="connsiteY17" fmla="*/ 91440 h 2651130"/>
              <a:gd name="connsiteX0" fmla="*/ 3152219 w 3152219"/>
              <a:gd name="connsiteY0" fmla="*/ 0 h 2651130"/>
              <a:gd name="connsiteX1" fmla="*/ 3152219 w 3152219"/>
              <a:gd name="connsiteY1" fmla="*/ 28373 h 2651130"/>
              <a:gd name="connsiteX2" fmla="*/ 3152219 w 3152219"/>
              <a:gd name="connsiteY2" fmla="*/ 411869 h 2651130"/>
              <a:gd name="connsiteX3" fmla="*/ 3152219 w 3152219"/>
              <a:gd name="connsiteY3" fmla="*/ 625246 h 2651130"/>
              <a:gd name="connsiteX4" fmla="*/ 3152219 w 3152219"/>
              <a:gd name="connsiteY4" fmla="*/ 919065 h 2651130"/>
              <a:gd name="connsiteX5" fmla="*/ 3152219 w 3152219"/>
              <a:gd name="connsiteY5" fmla="*/ 1143094 h 2651130"/>
              <a:gd name="connsiteX6" fmla="*/ 2740534 w 3152219"/>
              <a:gd name="connsiteY6" fmla="*/ 2021428 h 2651130"/>
              <a:gd name="connsiteX7" fmla="*/ 1716965 w 3152219"/>
              <a:gd name="connsiteY7" fmla="*/ 2529899 h 2651130"/>
              <a:gd name="connsiteX8" fmla="*/ 1573526 w 3152219"/>
              <a:gd name="connsiteY8" fmla="*/ 2651130 h 2651130"/>
              <a:gd name="connsiteX9" fmla="*/ 1435253 w 3152219"/>
              <a:gd name="connsiteY9" fmla="*/ 2529899 h 2651130"/>
              <a:gd name="connsiteX10" fmla="*/ 411685 w 3152219"/>
              <a:gd name="connsiteY10" fmla="*/ 2021428 h 2651130"/>
              <a:gd name="connsiteX11" fmla="*/ 0 w 3152219"/>
              <a:gd name="connsiteY11" fmla="*/ 1143094 h 2651130"/>
              <a:gd name="connsiteX12" fmla="*/ 0 w 3152219"/>
              <a:gd name="connsiteY12" fmla="*/ 919065 h 2651130"/>
              <a:gd name="connsiteX13" fmla="*/ 0 w 3152219"/>
              <a:gd name="connsiteY13" fmla="*/ 625246 h 2651130"/>
              <a:gd name="connsiteX14" fmla="*/ 0 w 3152219"/>
              <a:gd name="connsiteY14" fmla="*/ 411869 h 2651130"/>
              <a:gd name="connsiteX15" fmla="*/ 0 w 3152219"/>
              <a:gd name="connsiteY15" fmla="*/ 28373 h 2651130"/>
              <a:gd name="connsiteX16" fmla="*/ 91440 w 3152219"/>
              <a:gd name="connsiteY16" fmla="*/ 91440 h 2651130"/>
              <a:gd name="connsiteX0" fmla="*/ 3152219 w 3152219"/>
              <a:gd name="connsiteY0" fmla="*/ 0 h 2651130"/>
              <a:gd name="connsiteX1" fmla="*/ 3152219 w 3152219"/>
              <a:gd name="connsiteY1" fmla="*/ 411869 h 2651130"/>
              <a:gd name="connsiteX2" fmla="*/ 3152219 w 3152219"/>
              <a:gd name="connsiteY2" fmla="*/ 625246 h 2651130"/>
              <a:gd name="connsiteX3" fmla="*/ 3152219 w 3152219"/>
              <a:gd name="connsiteY3" fmla="*/ 919065 h 2651130"/>
              <a:gd name="connsiteX4" fmla="*/ 3152219 w 3152219"/>
              <a:gd name="connsiteY4" fmla="*/ 1143094 h 2651130"/>
              <a:gd name="connsiteX5" fmla="*/ 2740534 w 3152219"/>
              <a:gd name="connsiteY5" fmla="*/ 2021428 h 2651130"/>
              <a:gd name="connsiteX6" fmla="*/ 1716965 w 3152219"/>
              <a:gd name="connsiteY6" fmla="*/ 2529899 h 2651130"/>
              <a:gd name="connsiteX7" fmla="*/ 1573526 w 3152219"/>
              <a:gd name="connsiteY7" fmla="*/ 2651130 h 2651130"/>
              <a:gd name="connsiteX8" fmla="*/ 1435253 w 3152219"/>
              <a:gd name="connsiteY8" fmla="*/ 2529899 h 2651130"/>
              <a:gd name="connsiteX9" fmla="*/ 411685 w 3152219"/>
              <a:gd name="connsiteY9" fmla="*/ 2021428 h 2651130"/>
              <a:gd name="connsiteX10" fmla="*/ 0 w 3152219"/>
              <a:gd name="connsiteY10" fmla="*/ 1143094 h 2651130"/>
              <a:gd name="connsiteX11" fmla="*/ 0 w 3152219"/>
              <a:gd name="connsiteY11" fmla="*/ 919065 h 2651130"/>
              <a:gd name="connsiteX12" fmla="*/ 0 w 3152219"/>
              <a:gd name="connsiteY12" fmla="*/ 625246 h 2651130"/>
              <a:gd name="connsiteX13" fmla="*/ 0 w 3152219"/>
              <a:gd name="connsiteY13" fmla="*/ 411869 h 2651130"/>
              <a:gd name="connsiteX14" fmla="*/ 0 w 3152219"/>
              <a:gd name="connsiteY14" fmla="*/ 28373 h 2651130"/>
              <a:gd name="connsiteX15" fmla="*/ 91440 w 3152219"/>
              <a:gd name="connsiteY15" fmla="*/ 91440 h 2651130"/>
              <a:gd name="connsiteX0" fmla="*/ 3152219 w 3152219"/>
              <a:gd name="connsiteY0" fmla="*/ 0 h 2651130"/>
              <a:gd name="connsiteX1" fmla="*/ 3152219 w 3152219"/>
              <a:gd name="connsiteY1" fmla="*/ 625246 h 2651130"/>
              <a:gd name="connsiteX2" fmla="*/ 3152219 w 3152219"/>
              <a:gd name="connsiteY2" fmla="*/ 919065 h 2651130"/>
              <a:gd name="connsiteX3" fmla="*/ 3152219 w 3152219"/>
              <a:gd name="connsiteY3" fmla="*/ 1143094 h 2651130"/>
              <a:gd name="connsiteX4" fmla="*/ 2740534 w 3152219"/>
              <a:gd name="connsiteY4" fmla="*/ 2021428 h 2651130"/>
              <a:gd name="connsiteX5" fmla="*/ 1716965 w 3152219"/>
              <a:gd name="connsiteY5" fmla="*/ 2529899 h 2651130"/>
              <a:gd name="connsiteX6" fmla="*/ 1573526 w 3152219"/>
              <a:gd name="connsiteY6" fmla="*/ 2651130 h 2651130"/>
              <a:gd name="connsiteX7" fmla="*/ 1435253 w 3152219"/>
              <a:gd name="connsiteY7" fmla="*/ 2529899 h 2651130"/>
              <a:gd name="connsiteX8" fmla="*/ 411685 w 3152219"/>
              <a:gd name="connsiteY8" fmla="*/ 2021428 h 2651130"/>
              <a:gd name="connsiteX9" fmla="*/ 0 w 3152219"/>
              <a:gd name="connsiteY9" fmla="*/ 1143094 h 2651130"/>
              <a:gd name="connsiteX10" fmla="*/ 0 w 3152219"/>
              <a:gd name="connsiteY10" fmla="*/ 919065 h 2651130"/>
              <a:gd name="connsiteX11" fmla="*/ 0 w 3152219"/>
              <a:gd name="connsiteY11" fmla="*/ 625246 h 2651130"/>
              <a:gd name="connsiteX12" fmla="*/ 0 w 3152219"/>
              <a:gd name="connsiteY12" fmla="*/ 411869 h 2651130"/>
              <a:gd name="connsiteX13" fmla="*/ 0 w 3152219"/>
              <a:gd name="connsiteY13" fmla="*/ 28373 h 2651130"/>
              <a:gd name="connsiteX14" fmla="*/ 91440 w 3152219"/>
              <a:gd name="connsiteY14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625246 h 2651130"/>
              <a:gd name="connsiteX11" fmla="*/ 0 w 3152219"/>
              <a:gd name="connsiteY11" fmla="*/ 411869 h 2651130"/>
              <a:gd name="connsiteX12" fmla="*/ 0 w 3152219"/>
              <a:gd name="connsiteY12" fmla="*/ 28373 h 2651130"/>
              <a:gd name="connsiteX13" fmla="*/ 91440 w 3152219"/>
              <a:gd name="connsiteY13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625246 h 2651130"/>
              <a:gd name="connsiteX11" fmla="*/ 0 w 3152219"/>
              <a:gd name="connsiteY11" fmla="*/ 28373 h 2651130"/>
              <a:gd name="connsiteX12" fmla="*/ 91440 w 3152219"/>
              <a:gd name="connsiteY12" fmla="*/ 91440 h 2651130"/>
              <a:gd name="connsiteX0" fmla="*/ 3152219 w 3152219"/>
              <a:gd name="connsiteY0" fmla="*/ 0 h 2651130"/>
              <a:gd name="connsiteX1" fmla="*/ 3152219 w 3152219"/>
              <a:gd name="connsiteY1" fmla="*/ 919065 h 2651130"/>
              <a:gd name="connsiteX2" fmla="*/ 3152219 w 3152219"/>
              <a:gd name="connsiteY2" fmla="*/ 1143094 h 2651130"/>
              <a:gd name="connsiteX3" fmla="*/ 2740534 w 3152219"/>
              <a:gd name="connsiteY3" fmla="*/ 2021428 h 2651130"/>
              <a:gd name="connsiteX4" fmla="*/ 1716965 w 3152219"/>
              <a:gd name="connsiteY4" fmla="*/ 2529899 h 2651130"/>
              <a:gd name="connsiteX5" fmla="*/ 1573526 w 3152219"/>
              <a:gd name="connsiteY5" fmla="*/ 2651130 h 2651130"/>
              <a:gd name="connsiteX6" fmla="*/ 1435253 w 3152219"/>
              <a:gd name="connsiteY6" fmla="*/ 2529899 h 2651130"/>
              <a:gd name="connsiteX7" fmla="*/ 411685 w 3152219"/>
              <a:gd name="connsiteY7" fmla="*/ 2021428 h 2651130"/>
              <a:gd name="connsiteX8" fmla="*/ 0 w 3152219"/>
              <a:gd name="connsiteY8" fmla="*/ 1143094 h 2651130"/>
              <a:gd name="connsiteX9" fmla="*/ 0 w 3152219"/>
              <a:gd name="connsiteY9" fmla="*/ 919065 h 2651130"/>
              <a:gd name="connsiteX10" fmla="*/ 0 w 3152219"/>
              <a:gd name="connsiteY10" fmla="*/ 28373 h 2651130"/>
              <a:gd name="connsiteX11" fmla="*/ 91440 w 3152219"/>
              <a:gd name="connsiteY11" fmla="*/ 91440 h 2651130"/>
              <a:gd name="connsiteX0" fmla="*/ 3152729 w 3152729"/>
              <a:gd name="connsiteY0" fmla="*/ 0 h 2651130"/>
              <a:gd name="connsiteX1" fmla="*/ 3152729 w 3152729"/>
              <a:gd name="connsiteY1" fmla="*/ 919065 h 2651130"/>
              <a:gd name="connsiteX2" fmla="*/ 3152729 w 3152729"/>
              <a:gd name="connsiteY2" fmla="*/ 1143094 h 2651130"/>
              <a:gd name="connsiteX3" fmla="*/ 2741044 w 3152729"/>
              <a:gd name="connsiteY3" fmla="*/ 2021428 h 2651130"/>
              <a:gd name="connsiteX4" fmla="*/ 1717475 w 3152729"/>
              <a:gd name="connsiteY4" fmla="*/ 2529899 h 2651130"/>
              <a:gd name="connsiteX5" fmla="*/ 1574036 w 3152729"/>
              <a:gd name="connsiteY5" fmla="*/ 2651130 h 2651130"/>
              <a:gd name="connsiteX6" fmla="*/ 1435763 w 3152729"/>
              <a:gd name="connsiteY6" fmla="*/ 2529899 h 2651130"/>
              <a:gd name="connsiteX7" fmla="*/ 412195 w 3152729"/>
              <a:gd name="connsiteY7" fmla="*/ 2021428 h 2651130"/>
              <a:gd name="connsiteX8" fmla="*/ 510 w 3152729"/>
              <a:gd name="connsiteY8" fmla="*/ 1143094 h 2651130"/>
              <a:gd name="connsiteX9" fmla="*/ 510 w 3152729"/>
              <a:gd name="connsiteY9" fmla="*/ 919065 h 2651130"/>
              <a:gd name="connsiteX10" fmla="*/ 510 w 3152729"/>
              <a:gd name="connsiteY10" fmla="*/ 28373 h 2651130"/>
              <a:gd name="connsiteX11" fmla="*/ 0 w 3152729"/>
              <a:gd name="connsiteY11" fmla="*/ 6301 h 2651130"/>
              <a:gd name="connsiteX0" fmla="*/ 3152729 w 3152729"/>
              <a:gd name="connsiteY0" fmla="*/ 0 h 2651130"/>
              <a:gd name="connsiteX1" fmla="*/ 3152729 w 3152729"/>
              <a:gd name="connsiteY1" fmla="*/ 919065 h 2651130"/>
              <a:gd name="connsiteX2" fmla="*/ 3152729 w 3152729"/>
              <a:gd name="connsiteY2" fmla="*/ 1143094 h 2651130"/>
              <a:gd name="connsiteX3" fmla="*/ 2741044 w 3152729"/>
              <a:gd name="connsiteY3" fmla="*/ 2021428 h 2651130"/>
              <a:gd name="connsiteX4" fmla="*/ 1717475 w 3152729"/>
              <a:gd name="connsiteY4" fmla="*/ 2529899 h 2651130"/>
              <a:gd name="connsiteX5" fmla="*/ 1574036 w 3152729"/>
              <a:gd name="connsiteY5" fmla="*/ 2651130 h 2651130"/>
              <a:gd name="connsiteX6" fmla="*/ 1435763 w 3152729"/>
              <a:gd name="connsiteY6" fmla="*/ 2529899 h 2651130"/>
              <a:gd name="connsiteX7" fmla="*/ 412195 w 3152729"/>
              <a:gd name="connsiteY7" fmla="*/ 2021428 h 2651130"/>
              <a:gd name="connsiteX8" fmla="*/ 510 w 3152729"/>
              <a:gd name="connsiteY8" fmla="*/ 1143094 h 2651130"/>
              <a:gd name="connsiteX9" fmla="*/ 510 w 3152729"/>
              <a:gd name="connsiteY9" fmla="*/ 28373 h 2651130"/>
              <a:gd name="connsiteX10" fmla="*/ 0 w 3152729"/>
              <a:gd name="connsiteY10" fmla="*/ 6301 h 265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729" h="2651130">
                <a:moveTo>
                  <a:pt x="3152729" y="0"/>
                </a:moveTo>
                <a:lnTo>
                  <a:pt x="3152729" y="919065"/>
                </a:lnTo>
                <a:lnTo>
                  <a:pt x="3152729" y="1143094"/>
                </a:lnTo>
                <a:cubicBezTo>
                  <a:pt x="3152729" y="1596551"/>
                  <a:pt x="3024078" y="1823520"/>
                  <a:pt x="2741044" y="2021428"/>
                </a:cubicBezTo>
                <a:cubicBezTo>
                  <a:pt x="2446696" y="2191962"/>
                  <a:pt x="2060336" y="2264944"/>
                  <a:pt x="1717475" y="2529899"/>
                </a:cubicBezTo>
                <a:lnTo>
                  <a:pt x="1574036" y="2651130"/>
                </a:lnTo>
                <a:lnTo>
                  <a:pt x="1435763" y="2529899"/>
                </a:lnTo>
                <a:cubicBezTo>
                  <a:pt x="1092901" y="2264944"/>
                  <a:pt x="706541" y="2191962"/>
                  <a:pt x="412195" y="2021428"/>
                </a:cubicBezTo>
                <a:cubicBezTo>
                  <a:pt x="129160" y="1823520"/>
                  <a:pt x="510" y="1596551"/>
                  <a:pt x="510" y="1143094"/>
                </a:cubicBezTo>
                <a:lnTo>
                  <a:pt x="510" y="28373"/>
                </a:lnTo>
                <a:cubicBezTo>
                  <a:pt x="510" y="18915"/>
                  <a:pt x="0" y="6301"/>
                  <a:pt x="0" y="6301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0D07CE-31A7-40DF-B0AD-9864AE18E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402" y="0"/>
            <a:ext cx="2379598" cy="2651130"/>
          </a:xfrm>
          <a:custGeom>
            <a:avLst/>
            <a:gdLst>
              <a:gd name="connsiteX0" fmla="*/ 0 w 2379598"/>
              <a:gd name="connsiteY0" fmla="*/ 0 h 2651130"/>
              <a:gd name="connsiteX1" fmla="*/ 2379598 w 2379598"/>
              <a:gd name="connsiteY1" fmla="*/ 0 h 2651130"/>
              <a:gd name="connsiteX2" fmla="*/ 2379598 w 2379598"/>
              <a:gd name="connsiteY2" fmla="*/ 2186361 h 2651130"/>
              <a:gd name="connsiteX3" fmla="*/ 2246942 w 2379598"/>
              <a:gd name="connsiteY3" fmla="*/ 2240255 h 2651130"/>
              <a:gd name="connsiteX4" fmla="*/ 1716965 w 2379598"/>
              <a:gd name="connsiteY4" fmla="*/ 2529899 h 2651130"/>
              <a:gd name="connsiteX5" fmla="*/ 1573526 w 2379598"/>
              <a:gd name="connsiteY5" fmla="*/ 2651130 h 2651130"/>
              <a:gd name="connsiteX6" fmla="*/ 1435253 w 2379598"/>
              <a:gd name="connsiteY6" fmla="*/ 2529899 h 2651130"/>
              <a:gd name="connsiteX7" fmla="*/ 411684 w 2379598"/>
              <a:gd name="connsiteY7" fmla="*/ 2021428 h 2651130"/>
              <a:gd name="connsiteX8" fmla="*/ 0 w 2379598"/>
              <a:gd name="connsiteY8" fmla="*/ 1143094 h 2651130"/>
              <a:gd name="connsiteX9" fmla="*/ 0 w 2379598"/>
              <a:gd name="connsiteY9" fmla="*/ 919065 h 2651130"/>
              <a:gd name="connsiteX10" fmla="*/ 0 w 2379598"/>
              <a:gd name="connsiteY10" fmla="*/ 625246 h 2651130"/>
              <a:gd name="connsiteX11" fmla="*/ 0 w 2379598"/>
              <a:gd name="connsiteY11" fmla="*/ 411869 h 2651130"/>
              <a:gd name="connsiteX12" fmla="*/ 0 w 2379598"/>
              <a:gd name="connsiteY12" fmla="*/ 28373 h 2651130"/>
              <a:gd name="connsiteX0" fmla="*/ 2379598 w 2471038"/>
              <a:gd name="connsiteY0" fmla="*/ 0 h 2651130"/>
              <a:gd name="connsiteX1" fmla="*/ 2379598 w 2471038"/>
              <a:gd name="connsiteY1" fmla="*/ 2186361 h 2651130"/>
              <a:gd name="connsiteX2" fmla="*/ 2246942 w 2471038"/>
              <a:gd name="connsiteY2" fmla="*/ 2240255 h 2651130"/>
              <a:gd name="connsiteX3" fmla="*/ 1716965 w 2471038"/>
              <a:gd name="connsiteY3" fmla="*/ 2529899 h 2651130"/>
              <a:gd name="connsiteX4" fmla="*/ 1573526 w 2471038"/>
              <a:gd name="connsiteY4" fmla="*/ 2651130 h 2651130"/>
              <a:gd name="connsiteX5" fmla="*/ 1435253 w 2471038"/>
              <a:gd name="connsiteY5" fmla="*/ 2529899 h 2651130"/>
              <a:gd name="connsiteX6" fmla="*/ 411684 w 2471038"/>
              <a:gd name="connsiteY6" fmla="*/ 2021428 h 2651130"/>
              <a:gd name="connsiteX7" fmla="*/ 0 w 2471038"/>
              <a:gd name="connsiteY7" fmla="*/ 1143094 h 2651130"/>
              <a:gd name="connsiteX8" fmla="*/ 0 w 2471038"/>
              <a:gd name="connsiteY8" fmla="*/ 919065 h 2651130"/>
              <a:gd name="connsiteX9" fmla="*/ 0 w 2471038"/>
              <a:gd name="connsiteY9" fmla="*/ 625246 h 2651130"/>
              <a:gd name="connsiteX10" fmla="*/ 0 w 2471038"/>
              <a:gd name="connsiteY10" fmla="*/ 411869 h 2651130"/>
              <a:gd name="connsiteX11" fmla="*/ 0 w 2471038"/>
              <a:gd name="connsiteY11" fmla="*/ 28373 h 2651130"/>
              <a:gd name="connsiteX12" fmla="*/ 0 w 2471038"/>
              <a:gd name="connsiteY12" fmla="*/ 0 h 2651130"/>
              <a:gd name="connsiteX13" fmla="*/ 2471038 w 2471038"/>
              <a:gd name="connsiteY13" fmla="*/ 91440 h 2651130"/>
              <a:gd name="connsiteX0" fmla="*/ 2379598 w 2379598"/>
              <a:gd name="connsiteY0" fmla="*/ 0 h 2651130"/>
              <a:gd name="connsiteX1" fmla="*/ 2379598 w 2379598"/>
              <a:gd name="connsiteY1" fmla="*/ 2186361 h 2651130"/>
              <a:gd name="connsiteX2" fmla="*/ 2246942 w 2379598"/>
              <a:gd name="connsiteY2" fmla="*/ 2240255 h 2651130"/>
              <a:gd name="connsiteX3" fmla="*/ 1716965 w 2379598"/>
              <a:gd name="connsiteY3" fmla="*/ 2529899 h 2651130"/>
              <a:gd name="connsiteX4" fmla="*/ 1573526 w 2379598"/>
              <a:gd name="connsiteY4" fmla="*/ 2651130 h 2651130"/>
              <a:gd name="connsiteX5" fmla="*/ 1435253 w 2379598"/>
              <a:gd name="connsiteY5" fmla="*/ 2529899 h 2651130"/>
              <a:gd name="connsiteX6" fmla="*/ 411684 w 2379598"/>
              <a:gd name="connsiteY6" fmla="*/ 2021428 h 2651130"/>
              <a:gd name="connsiteX7" fmla="*/ 0 w 2379598"/>
              <a:gd name="connsiteY7" fmla="*/ 1143094 h 2651130"/>
              <a:gd name="connsiteX8" fmla="*/ 0 w 2379598"/>
              <a:gd name="connsiteY8" fmla="*/ 919065 h 2651130"/>
              <a:gd name="connsiteX9" fmla="*/ 0 w 2379598"/>
              <a:gd name="connsiteY9" fmla="*/ 625246 h 2651130"/>
              <a:gd name="connsiteX10" fmla="*/ 0 w 2379598"/>
              <a:gd name="connsiteY10" fmla="*/ 411869 h 2651130"/>
              <a:gd name="connsiteX11" fmla="*/ 0 w 2379598"/>
              <a:gd name="connsiteY11" fmla="*/ 28373 h 2651130"/>
              <a:gd name="connsiteX12" fmla="*/ 0 w 2379598"/>
              <a:gd name="connsiteY12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625246 h 2651130"/>
              <a:gd name="connsiteX9" fmla="*/ 0 w 2379598"/>
              <a:gd name="connsiteY9" fmla="*/ 411869 h 2651130"/>
              <a:gd name="connsiteX10" fmla="*/ 0 w 2379598"/>
              <a:gd name="connsiteY10" fmla="*/ 28373 h 2651130"/>
              <a:gd name="connsiteX11" fmla="*/ 0 w 2379598"/>
              <a:gd name="connsiteY11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625246 h 2651130"/>
              <a:gd name="connsiteX9" fmla="*/ 0 w 2379598"/>
              <a:gd name="connsiteY9" fmla="*/ 28373 h 2651130"/>
              <a:gd name="connsiteX10" fmla="*/ 0 w 2379598"/>
              <a:gd name="connsiteY10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919065 h 2651130"/>
              <a:gd name="connsiteX8" fmla="*/ 0 w 2379598"/>
              <a:gd name="connsiteY8" fmla="*/ 28373 h 2651130"/>
              <a:gd name="connsiteX9" fmla="*/ 0 w 2379598"/>
              <a:gd name="connsiteY9" fmla="*/ 0 h 2651130"/>
              <a:gd name="connsiteX0" fmla="*/ 2379598 w 2379598"/>
              <a:gd name="connsiteY0" fmla="*/ 2186361 h 2651130"/>
              <a:gd name="connsiteX1" fmla="*/ 2246942 w 2379598"/>
              <a:gd name="connsiteY1" fmla="*/ 2240255 h 2651130"/>
              <a:gd name="connsiteX2" fmla="*/ 1716965 w 2379598"/>
              <a:gd name="connsiteY2" fmla="*/ 2529899 h 2651130"/>
              <a:gd name="connsiteX3" fmla="*/ 1573526 w 2379598"/>
              <a:gd name="connsiteY3" fmla="*/ 2651130 h 2651130"/>
              <a:gd name="connsiteX4" fmla="*/ 1435253 w 2379598"/>
              <a:gd name="connsiteY4" fmla="*/ 2529899 h 2651130"/>
              <a:gd name="connsiteX5" fmla="*/ 411684 w 2379598"/>
              <a:gd name="connsiteY5" fmla="*/ 2021428 h 2651130"/>
              <a:gd name="connsiteX6" fmla="*/ 0 w 2379598"/>
              <a:gd name="connsiteY6" fmla="*/ 1143094 h 2651130"/>
              <a:gd name="connsiteX7" fmla="*/ 0 w 2379598"/>
              <a:gd name="connsiteY7" fmla="*/ 28373 h 2651130"/>
              <a:gd name="connsiteX8" fmla="*/ 0 w 2379598"/>
              <a:gd name="connsiteY8" fmla="*/ 0 h 265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598" h="2651130">
                <a:moveTo>
                  <a:pt x="2379598" y="2186361"/>
                </a:moveTo>
                <a:lnTo>
                  <a:pt x="2246942" y="2240255"/>
                </a:lnTo>
                <a:cubicBezTo>
                  <a:pt x="2070701" y="2312937"/>
                  <a:pt x="1888395" y="2397421"/>
                  <a:pt x="1716965" y="2529899"/>
                </a:cubicBezTo>
                <a:lnTo>
                  <a:pt x="1573526" y="2651130"/>
                </a:lnTo>
                <a:lnTo>
                  <a:pt x="1435253" y="2529899"/>
                </a:lnTo>
                <a:cubicBezTo>
                  <a:pt x="1092391" y="2264944"/>
                  <a:pt x="706031" y="2191962"/>
                  <a:pt x="411684" y="2021428"/>
                </a:cubicBezTo>
                <a:cubicBezTo>
                  <a:pt x="128650" y="1823520"/>
                  <a:pt x="0" y="1596551"/>
                  <a:pt x="0" y="1143094"/>
                </a:cubicBezTo>
                <a:lnTo>
                  <a:pt x="0" y="28373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8146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1"/>
      </a:accent1>
      <a:accent2>
        <a:srgbClr val="B13B81"/>
      </a:accent2>
      <a:accent3>
        <a:srgbClr val="C34DC3"/>
      </a:accent3>
      <a:accent4>
        <a:srgbClr val="7F3BB1"/>
      </a:accent4>
      <a:accent5>
        <a:srgbClr val="604DC3"/>
      </a:accent5>
      <a:accent6>
        <a:srgbClr val="3B59B1"/>
      </a:accent6>
      <a:hlink>
        <a:srgbClr val="7853C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Goudy Old Style</vt:lpstr>
      <vt:lpstr>MarrakeshVTI</vt:lpstr>
      <vt:lpstr>Equipo 1 Librería Virtual Hipatia</vt:lpstr>
      <vt:lpstr>Presentación de PowerPoint</vt:lpstr>
      <vt:lpstr>Mockups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1 Librería Virtual Hipatia</dc:title>
  <dc:creator>Andrea Lira Falcón</dc:creator>
  <cp:lastModifiedBy>Andrea Lira Falcón</cp:lastModifiedBy>
  <cp:revision>1</cp:revision>
  <dcterms:created xsi:type="dcterms:W3CDTF">2021-10-07T00:09:47Z</dcterms:created>
  <dcterms:modified xsi:type="dcterms:W3CDTF">2021-10-07T00:19:08Z</dcterms:modified>
</cp:coreProperties>
</file>