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8" r:id="rId3"/>
    <p:sldId id="296" r:id="rId4"/>
    <p:sldId id="297" r:id="rId5"/>
    <p:sldId id="298" r:id="rId6"/>
    <p:sldId id="300" r:id="rId7"/>
    <p:sldId id="287" r:id="rId8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alibri" panose="020F0502020204030204" pitchFamily="34" charset="0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 userDrawn="1">
          <p15:clr>
            <a:srgbClr val="A4A3A4"/>
          </p15:clr>
        </p15:guide>
        <p15:guide id="4" orient="horz" pos="2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445569"/>
    <a:srgbClr val="1F4E79"/>
    <a:srgbClr val="0165B2"/>
    <a:srgbClr val="D9D9D9"/>
    <a:srgbClr val="E41A00"/>
    <a:srgbClr val="FE431E"/>
    <a:srgbClr val="878181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>
      <p:cViewPr varScale="1">
        <p:scale>
          <a:sx n="112" d="100"/>
          <a:sy n="112" d="100"/>
        </p:scale>
        <p:origin x="108" y="108"/>
      </p:cViewPr>
      <p:guideLst>
        <p:guide orient="horz" pos="2160"/>
        <p:guide pos="3840"/>
        <p:guide orient="horz" pos="2273"/>
        <p:guide orient="horz" pos="2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4B13090-954C-42B8-9E26-10AE906BFE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5573C-C310-4726-9454-5731CB3903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23E853-DAFB-42BA-8E42-DDF83CF398B2}" type="datetimeFigureOut">
              <a:rPr lang="ko-KR" altLang="en-US"/>
              <a:pPr>
                <a:defRPr/>
              </a:pPr>
              <a:t>2021-07-19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D22152C-1816-43C7-B775-5E35B9F1B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0B8D62B9-6FD8-43F2-9E77-9978E5CE9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7EA6A-DFF3-4031-B2DB-B8F0C59EF5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483748-CC11-4FD5-9189-939F40637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D6D723-6FAE-4977-A65A-290E950EFE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365A99C7-F13B-47D8-B5BD-38E6F0CB361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1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89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D9AA456-0B6B-4E73-B0F7-E7ED14FCE978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1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79EBF7CE-BBD8-4458-A8ED-6DB61D7612E5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5700517" y="4292879"/>
            <a:ext cx="6338805" cy="861774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                                         TEAM X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조   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XXXXX</a:t>
            </a: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홍길동</a:t>
            </a:r>
            <a:r>
              <a:rPr lang="en-US" altLang="ko-KR" sz="2200" b="1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200" b="1" spc="-3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2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XXXXXX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B34073-E088-4F6A-B5CA-5F7809D3A065}"/>
              </a:ext>
            </a:extLst>
          </p:cNvPr>
          <p:cNvSpPr/>
          <p:nvPr/>
        </p:nvSpPr>
        <p:spPr bwMode="auto">
          <a:xfrm>
            <a:off x="1588" y="0"/>
            <a:ext cx="12190412" cy="314325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latin typeface="+mj-ea"/>
                <a:ea typeface="+mj-ea"/>
              </a:rPr>
              <a:t>K-</a:t>
            </a:r>
            <a:r>
              <a:rPr lang="ko-KR" altLang="en-US" sz="1600" b="1" dirty="0">
                <a:latin typeface="+mj-ea"/>
                <a:ea typeface="+mj-ea"/>
              </a:rPr>
              <a:t>디지털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핵심직무 양성사업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27" y="1579670"/>
            <a:ext cx="12186373" cy="2190904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2063552" y="2456892"/>
            <a:ext cx="10110734" cy="615553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예시 </a:t>
            </a:r>
            <a:r>
              <a:rPr lang="en-US" altLang="ko-KR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40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멤버십 서비스 클라우드 마이그레이션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266" y="1700808"/>
            <a:ext cx="2629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인포섹아카데미</a:t>
            </a:r>
            <a:endParaRPr lang="ko-KR" altLang="en-US" sz="1600" b="1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76220" y="1380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" y="6348813"/>
            <a:ext cx="1482842" cy="385879"/>
          </a:xfrm>
          <a:prstGeom prst="rect">
            <a:avLst/>
          </a:prstGeom>
        </p:spPr>
      </p:pic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278651016" descr="EMB0000378c3f3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4" y="6381328"/>
            <a:ext cx="1180238" cy="3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25AF93-4D09-4EFE-A590-77AE80F194E2}"/>
              </a:ext>
            </a:extLst>
          </p:cNvPr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01.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41571E-D5AF-4658-8E5B-5F588CCC25FE}"/>
              </a:ext>
            </a:extLst>
          </p:cNvPr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02.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5B540-74AA-4CA6-904D-994DB65E4EB3}"/>
              </a:ext>
            </a:extLst>
          </p:cNvPr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03. 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1" y="0"/>
            <a:ext cx="5231780" cy="685800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000" b="1" dirty="0"/>
              <a:t>목차</a:t>
            </a:r>
            <a:endParaRPr lang="ko-K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주제 및 선정 배경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165222" y="2564904"/>
            <a:ext cx="10730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과거 금융권 회사들은 기존 인터넷 서비스를 제공할 때 기관 내에 자체 서버를 두고 데이터를 관리함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하지만 현재 많은 금융권 회사들이 기존 시스템과 다르게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시스템으로 변경하고 있기 때문에 제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 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금융권으로 가상 회사를 설립 후 </a:t>
            </a:r>
            <a:r>
              <a:rPr lang="ko-KR" altLang="en-US" b="1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b="1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기반 이벤트 탐지 분석을 하고자 함</a:t>
            </a:r>
            <a:endParaRPr lang="en-US" altLang="ko-KR" b="1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96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목적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2168860"/>
            <a:ext cx="104477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저축은행의 시스템 중 고객 데이터를 중심으로 멤버십 서비스를 </a:t>
            </a:r>
            <a:r>
              <a:rPr lang="ko-KR" altLang="en-US" sz="1600" b="1" dirty="0" err="1">
                <a:solidFill>
                  <a:schemeClr val="tx2">
                    <a:lumMod val="75000"/>
                  </a:schemeClr>
                </a:solidFill>
                <a:latin typeface="-apple-system"/>
              </a:rPr>
              <a:t>클라우드</a:t>
            </a:r>
            <a:r>
              <a:rPr lang="ko-KR" altLang="en-US" sz="1600" b="1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 시스템으로 이전을 목적으로 한다</a:t>
            </a:r>
            <a:r>
              <a:rPr lang="en-US" altLang="ko-KR" sz="1600" b="1" dirty="0">
                <a:solidFill>
                  <a:schemeClr val="tx2">
                    <a:lumMod val="75000"/>
                  </a:schemeClr>
                </a:solidFill>
                <a:latin typeface="-apple-system"/>
              </a:rPr>
              <a:t>.</a:t>
            </a:r>
          </a:p>
          <a:p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데이터에 대한 국내 법과 보안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정책을 책정한다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통해 데이터베이스와 웹사이트에 대한 가용성 영역을 확보한다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 개발팀을 위한 개발환경 및 테스트 환경과 서버 배포 시스템을 구축한다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웹 사이트와 데이터베이스을 위한 보안서비스를 자동화한다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웹 사이트와 데이터베이스에 대한 공격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성능 보고서 생성 자동화와 이를 관리자에게 메일을 전송하는 기능을 자동화한다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42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8133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배경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2603612" y="393700"/>
            <a:ext cx="9216913" cy="10964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04198D-DD23-4151-BA17-2620D6A5F1FE}"/>
              </a:ext>
            </a:extLst>
          </p:cNvPr>
          <p:cNvSpPr/>
          <p:nvPr/>
        </p:nvSpPr>
        <p:spPr>
          <a:xfrm>
            <a:off x="1162050" y="1304925"/>
            <a:ext cx="68263" cy="504825"/>
          </a:xfrm>
          <a:prstGeom prst="rect">
            <a:avLst/>
          </a:prstGeom>
          <a:solidFill>
            <a:srgbClr val="445569"/>
          </a:solidFill>
          <a:ln>
            <a:solidFill>
              <a:srgbClr val="445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343472" y="1304925"/>
            <a:ext cx="7416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프로젝트 개요</a:t>
            </a:r>
            <a:endParaRPr lang="en-US" altLang="ko-KR" sz="2800" b="1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1055440" y="1842186"/>
            <a:ext cx="1044779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컨셉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저축은행의 고객 서비스인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멤버쉽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서비스를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환경으로 구축하여 시스템을 이전하려 한다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개 이상의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퍼블릭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클라우드를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사용하여 가용성 영역을 확장시키고 웹 사이트와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의 동기화 및 백업 전략과 재해복구 전략을 세운다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고객 데이터는 개인정보이자 중요정보이기 때문에 국내 법과 감사 정책 등을 갖추고 데이터 센터의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동기화 시킨다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동기화 과정에 있어서도 보안과 감사 정책을 수립함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시스템에 이벤트가 발생하면 주기적으로 감사 보고서를 생성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이상 탐지가 있을 경우 자동 조치 후 보고서를 생성하여 관리자에게 메일을 보낸다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훈련 내용과의 관련성</a:t>
            </a: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구축을 통하여 기반기술 인프라의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위험 진단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/ 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감사 기능을 통하여 보안 기술의 내용을 적용할 수 있다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600" b="0" i="0" dirty="0">
                <a:solidFill>
                  <a:schemeClr val="tx2">
                    <a:lumMod val="75000"/>
                  </a:schemeClr>
                </a:solidFill>
                <a:effectLst/>
                <a:latin typeface="맑은 고딕" panose="020B0503020000020004" pitchFamily="50" charset="-127"/>
              </a:rPr>
              <a:t>개발 환경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Azure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멀티 </a:t>
            </a:r>
            <a:r>
              <a:rPr lang="ko-KR" altLang="en-US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클라우드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시스템 구축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: AWS(70%) + Azure(30%).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Python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언어를 이용한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Secure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Coding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 작성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AWS Lambda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시스템에 코드 적용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Cloud Watch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통하여 모니터링하고 시스템 로그를 수집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DevOps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통한 자동 배포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Github</a:t>
            </a:r>
            <a:r>
              <a:rPr lang="ko-KR" altLang="en-US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를 이용한 형상관리</a:t>
            </a:r>
            <a:r>
              <a:rPr lang="en-US" altLang="ko-KR" sz="1600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sz="1600" b="0" i="0" dirty="0">
              <a:solidFill>
                <a:schemeClr val="tx2">
                  <a:lumMod val="75000"/>
                </a:schemeClr>
              </a:solidFill>
              <a:effectLst/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54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31085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팀 구성 및 역할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3863752" y="393702"/>
            <a:ext cx="7993286" cy="10962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39962"/>
              </p:ext>
            </p:extLst>
          </p:nvPr>
        </p:nvGraphicFramePr>
        <p:xfrm>
          <a:off x="1164278" y="565210"/>
          <a:ext cx="9922631" cy="31880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850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7994123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</a:tblGrid>
              <a:tr h="461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훈련생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역할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3979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XXX</a:t>
                      </a:r>
                    </a:p>
                    <a:p>
                      <a:pPr algn="ctr" latinLnBrk="1"/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 리더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아키텍처  설계</a:t>
                      </a:r>
                      <a:endParaRPr kumimoji="0" lang="en-US" altLang="ko-KR" sz="160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293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XXX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lang="ko-KR" altLang="en-US" sz="1600" b="0" i="1" u="none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보안 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정책관리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(ex WAF, IAM, ACL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 관리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이벤트 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관리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비정상 이벤트에 대한 기준 설립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법적으로 요구되는 관련 보안 정책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정차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기술적 요소들을 구현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설정함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인프라 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: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설계를 기반으로 내부 상품  설정을  하여 상품간 연결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구현함</a:t>
                      </a:r>
                      <a:endParaRPr kumimoji="0" lang="en-US" altLang="ko-KR" sz="160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76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XXX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(</a:t>
                      </a:r>
                      <a:r>
                        <a:rPr kumimoji="0" lang="ko-KR" altLang="en-US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팀원</a:t>
                      </a:r>
                      <a:r>
                        <a:rPr kumimoji="0" lang="en-US" altLang="ko-KR" sz="160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ko-KR" altLang="en-US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데이터베이스 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설정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동기화</a:t>
                      </a:r>
                      <a:r>
                        <a:rPr kumimoji="0" lang="en-US" altLang="ko-KR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백업</a:t>
                      </a:r>
                      <a:endParaRPr kumimoji="0" lang="en-US" altLang="ko-KR" sz="1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인프라</a:t>
                      </a: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3"/>
          <p:cNvSpPr txBox="1">
            <a:spLocks noChangeArrowheads="1"/>
          </p:cNvSpPr>
          <p:nvPr/>
        </p:nvSpPr>
        <p:spPr bwMode="auto">
          <a:xfrm>
            <a:off x="17463" y="-27384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71041"/>
            <a:ext cx="336502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rgbClr val="445569"/>
                </a:solidFill>
                <a:latin typeface="+mn-ea"/>
                <a:ea typeface="+mn-ea"/>
              </a:rPr>
              <a:t>프로젝트 수행 절차 및 방법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 flipV="1">
            <a:off x="4115780" y="398067"/>
            <a:ext cx="7741258" cy="1096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38235"/>
              </p:ext>
            </p:extLst>
          </p:nvPr>
        </p:nvGraphicFramePr>
        <p:xfrm>
          <a:off x="1119378" y="798177"/>
          <a:ext cx="9953244" cy="431123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4433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512210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554192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14251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기간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활동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사전 기획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7/19(</a:t>
                      </a:r>
                      <a:r>
                        <a:rPr lang="ko-KR" altLang="en-US" sz="1400" b="0" i="0" u="none" dirty="0"/>
                        <a:t>월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프로젝트 기획 및 주제 선정</a:t>
                      </a:r>
                      <a:endParaRPr lang="en-US" altLang="ko-KR" sz="1400" b="0" i="0" u="none" dirty="0"/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/>
                        <a:t>기획 안 작성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초기 코드 작성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7/20(</a:t>
                      </a:r>
                      <a:r>
                        <a:rPr lang="ko-KR" altLang="en-US" sz="1400" b="0" i="0" u="none" dirty="0"/>
                        <a:t>화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계정 확인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사전 데이터 가져오기 테스트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코드 작성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i="0" u="none" dirty="0"/>
                        <a:t>7/21(</a:t>
                      </a:r>
                      <a:r>
                        <a:rPr lang="ko-KR" altLang="en-US" sz="1400" i="0" u="none" dirty="0"/>
                        <a:t>수</a:t>
                      </a:r>
                      <a:r>
                        <a:rPr lang="en-US" altLang="ko-KR" sz="140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설계 기반 통해 내부 상품  설정을  하여 상품간 연결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연계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구동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필요한 서비스를  구현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693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최종 코드 작성  </a:t>
                      </a:r>
                      <a:endParaRPr lang="ko-KR" altLang="en-US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7/22(</a:t>
                      </a:r>
                      <a:r>
                        <a:rPr lang="ko-KR" altLang="en-US" sz="1400" b="0" i="0" u="none" dirty="0"/>
                        <a:t>목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설계 및 백업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데이터베이스 보안정책에 따른 설계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고객데이터와 데이터베이스 서버 동기화 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  <a:tr h="6258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코드 작성 및 테스트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/>
                        <a:t>7/23(</a:t>
                      </a:r>
                      <a:r>
                        <a:rPr lang="ko-KR" altLang="en-US" sz="1400" b="0" i="0" u="none" dirty="0"/>
                        <a:t>금</a:t>
                      </a:r>
                      <a:r>
                        <a:rPr lang="en-US" altLang="ko-KR" sz="1400" b="0" i="0" u="none" dirty="0"/>
                        <a:t>)</a:t>
                      </a: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발표를 위한 사전  준비</a:t>
                      </a:r>
                      <a:endParaRPr lang="en-US" altLang="ko-KR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중간 발표 예행 연습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372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총 개발 기간</a:t>
                      </a:r>
                    </a:p>
                  </a:txBody>
                  <a:tcPr marT="45741" marB="45741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7/19(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)~7/23(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400" b="0" i="0" u="non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="0" i="0" u="none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4215" marT="4215" marB="0" anchor="ctr"/>
                </a:tc>
                <a:extLst>
                  <a:ext uri="{0D108BD9-81ED-4DB2-BD59-A6C34878D82A}">
                    <a16:rowId xmlns:a16="http://schemas.microsoft.com/office/drawing/2014/main" val="251021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32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김당근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545</Words>
  <Application>Microsoft Office PowerPoint</Application>
  <PresentationFormat>와이드스크린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-apple-system</vt:lpstr>
      <vt:lpstr>맑은 고딕</vt:lpstr>
      <vt:lpstr>휴먼둥근헤드라인</vt:lpstr>
      <vt:lpstr>Arial</vt:lpstr>
      <vt:lpstr>Calibri</vt:lpstr>
      <vt:lpstr>Calibri Light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김다은</dc:creator>
  <cp:lastModifiedBy>김 병진</cp:lastModifiedBy>
  <cp:revision>171</cp:revision>
  <dcterms:created xsi:type="dcterms:W3CDTF">2014-04-29T00:37:20Z</dcterms:created>
  <dcterms:modified xsi:type="dcterms:W3CDTF">2021-07-18T23:41:10Z</dcterms:modified>
</cp:coreProperties>
</file>