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4435138" cy="8120063"/>
  <p:notesSz cx="6858000" cy="9144000"/>
  <p:defaultTextStyle>
    <a:defPPr>
      <a:defRPr lang="ko-KR"/>
    </a:defPPr>
    <a:lvl1pPr marL="0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1pPr>
    <a:lvl2pPr marL="516727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2pPr>
    <a:lvl3pPr marL="1033455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3pPr>
    <a:lvl4pPr marL="1550182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4pPr>
    <a:lvl5pPr marL="2066910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5pPr>
    <a:lvl6pPr marL="2583637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6pPr>
    <a:lvl7pPr marL="3100365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7pPr>
    <a:lvl8pPr marL="3617092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8pPr>
    <a:lvl9pPr marL="4133820" algn="l" defTabSz="1033455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 userDrawn="1">
          <p15:clr>
            <a:srgbClr val="A4A3A4"/>
          </p15:clr>
        </p15:guide>
        <p15:guide id="2" pos="4547" userDrawn="1">
          <p15:clr>
            <a:srgbClr val="A4A3A4"/>
          </p15:clr>
        </p15:guide>
        <p15:guide id="3" orient="horz" pos="26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78" y="78"/>
      </p:cViewPr>
      <p:guideLst>
        <p:guide orient="horz" pos="2558"/>
        <p:guide pos="4547"/>
        <p:guide orient="horz" pos="2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392" y="1328909"/>
            <a:ext cx="10826354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392" y="4264913"/>
            <a:ext cx="10826354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7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0145" y="432318"/>
            <a:ext cx="3112577" cy="68813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416" y="432318"/>
            <a:ext cx="9157291" cy="68813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4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897" y="2024378"/>
            <a:ext cx="12450307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897" y="5434053"/>
            <a:ext cx="12450307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0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416" y="2161591"/>
            <a:ext cx="6134934" cy="51521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7788" y="2161591"/>
            <a:ext cx="6134934" cy="51521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6" y="432319"/>
            <a:ext cx="12450307" cy="156950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297" y="1990544"/>
            <a:ext cx="610673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297" y="2966078"/>
            <a:ext cx="6106739" cy="4362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7789" y="1990544"/>
            <a:ext cx="6136814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7789" y="2966078"/>
            <a:ext cx="6136814" cy="4362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9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6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7" y="541338"/>
            <a:ext cx="4655707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814" y="1169139"/>
            <a:ext cx="7307789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297" y="2436019"/>
            <a:ext cx="4655707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0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7" y="541338"/>
            <a:ext cx="4655707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6814" y="1169139"/>
            <a:ext cx="7307789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297" y="2436019"/>
            <a:ext cx="4655707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8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416" y="432319"/>
            <a:ext cx="12450307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416" y="2161591"/>
            <a:ext cx="12450307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2416" y="7526096"/>
            <a:ext cx="3247906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74B9C-25A0-4166-AF03-350939B6A9C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1640" y="7526096"/>
            <a:ext cx="487185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4816" y="7526096"/>
            <a:ext cx="3247906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D27C-EF81-494D-9FA7-868C58BE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82650" rtl="0" eaLnBrk="1" latinLnBrk="1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1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1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1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1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1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1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1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1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1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1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.png"/><Relationship Id="rId51" Type="http://schemas.openxmlformats.org/officeDocument/2006/relationships/image" Target="../media/image18.png"/><Relationship Id="rId72" Type="http://schemas.openxmlformats.org/officeDocument/2006/relationships/image" Target="../media/image34.png"/><Relationship Id="rId21" Type="http://schemas.openxmlformats.org/officeDocument/2006/relationships/image" Target="../media/image3.png"/><Relationship Id="rId47" Type="http://schemas.openxmlformats.org/officeDocument/2006/relationships/image" Target="../media/image14.png"/><Relationship Id="rId50" Type="http://schemas.openxmlformats.org/officeDocument/2006/relationships/image" Target="../media/image17.png"/><Relationship Id="rId63" Type="http://schemas.openxmlformats.org/officeDocument/2006/relationships/image" Target="../media/image25.png"/><Relationship Id="rId68" Type="http://schemas.openxmlformats.org/officeDocument/2006/relationships/image" Target="../media/image30.png"/><Relationship Id="rId7" Type="http://schemas.openxmlformats.org/officeDocument/2006/relationships/image" Target="../media/image9.svg"/><Relationship Id="rId25" Type="http://schemas.openxmlformats.org/officeDocument/2006/relationships/image" Target="../media/image42.svg"/><Relationship Id="rId17" Type="http://schemas.openxmlformats.org/officeDocument/2006/relationships/image" Target="../media/image14.svg"/><Relationship Id="rId46" Type="http://schemas.openxmlformats.org/officeDocument/2006/relationships/image" Target="../media/image13.png"/><Relationship Id="rId59" Type="http://schemas.openxmlformats.org/officeDocument/2006/relationships/image" Target="../media/image21.png"/><Relationship Id="rId67" Type="http://schemas.openxmlformats.org/officeDocument/2006/relationships/image" Target="../media/image29.png"/><Relationship Id="rId71" Type="http://schemas.openxmlformats.org/officeDocument/2006/relationships/image" Target="../media/image33.png"/><Relationship Id="rId12" Type="http://schemas.openxmlformats.org/officeDocument/2006/relationships/image" Target="../media/image790.sv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image" Target="../media/image8.png"/><Relationship Id="rId62" Type="http://schemas.openxmlformats.org/officeDocument/2006/relationships/image" Target="../media/image24.png"/><Relationship Id="rId7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1.png"/><Relationship Id="rId45" Type="http://schemas.openxmlformats.org/officeDocument/2006/relationships/image" Target="../media/image44.svg"/><Relationship Id="rId58" Type="http://schemas.openxmlformats.org/officeDocument/2006/relationships/image" Target="../media/image20.png"/><Relationship Id="rId66" Type="http://schemas.openxmlformats.org/officeDocument/2006/relationships/image" Target="../media/image28.png"/><Relationship Id="rId6" Type="http://schemas.openxmlformats.org/officeDocument/2006/relationships/image" Target="NULL"/><Relationship Id="rId28" Type="http://schemas.openxmlformats.org/officeDocument/2006/relationships/image" Target="../media/image7.png"/><Relationship Id="rId36" Type="http://schemas.openxmlformats.org/officeDocument/2006/relationships/image" Target="../media/image12.png"/><Relationship Id="rId49" Type="http://schemas.openxmlformats.org/officeDocument/2006/relationships/image" Target="../media/image16.png"/><Relationship Id="rId57" Type="http://schemas.openxmlformats.org/officeDocument/2006/relationships/image" Target="../media/image19.png"/><Relationship Id="rId23" Type="http://schemas.openxmlformats.org/officeDocument/2006/relationships/image" Target="../media/image16.svg"/><Relationship Id="rId61" Type="http://schemas.openxmlformats.org/officeDocument/2006/relationships/image" Target="../media/image23.png"/><Relationship Id="rId19" Type="http://schemas.openxmlformats.org/officeDocument/2006/relationships/image" Target="../media/image18.svg"/><Relationship Id="rId31" Type="http://schemas.openxmlformats.org/officeDocument/2006/relationships/image" Target="../media/image10.png"/><Relationship Id="rId60" Type="http://schemas.openxmlformats.org/officeDocument/2006/relationships/image" Target="../media/image22.png"/><Relationship Id="rId65" Type="http://schemas.openxmlformats.org/officeDocument/2006/relationships/image" Target="../media/image27.png"/><Relationship Id="rId22" Type="http://schemas.openxmlformats.org/officeDocument/2006/relationships/image" Target="../media/image4.png"/><Relationship Id="rId27" Type="http://schemas.openxmlformats.org/officeDocument/2006/relationships/image" Target="../media/image6.png"/><Relationship Id="rId30" Type="http://schemas.openxmlformats.org/officeDocument/2006/relationships/image" Target="../media/image9.png"/><Relationship Id="rId35" Type="http://schemas.openxmlformats.org/officeDocument/2006/relationships/image" Target="../media/image7.svg"/><Relationship Id="rId48" Type="http://schemas.openxmlformats.org/officeDocument/2006/relationships/image" Target="../media/image15.png"/><Relationship Id="rId56" Type="http://schemas.openxmlformats.org/officeDocument/2006/relationships/image" Target="../media/image40.svg"/><Relationship Id="rId64" Type="http://schemas.openxmlformats.org/officeDocument/2006/relationships/image" Target="../media/image26.png"/><Relationship Id="rId4" Type="http://schemas.openxmlformats.org/officeDocument/2006/relationships/image" Target="NULL"/><Relationship Id="rId9" Type="http://schemas.openxmlformats.org/officeDocument/2006/relationships/image" Target="../media/image912.svg"/><Relationship Id="rId6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709712" y="4865013"/>
            <a:ext cx="232181" cy="232181"/>
          </a:xfrm>
          <a:prstGeom prst="rect">
            <a:avLst/>
          </a:prstGeom>
        </p:spPr>
      </p:pic>
      <p:sp>
        <p:nvSpPr>
          <p:cNvPr id="327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09324" y="4864042"/>
            <a:ext cx="1821812" cy="9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>
              <a:defRPr/>
            </a:pPr>
            <a:r>
              <a:rPr lang="en-US" sz="731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err="1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internal_edge</a:t>
            </a:r>
            <a:r>
              <a:rPr lang="en-US" sz="731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10.10.0.0/24</a:t>
            </a:r>
            <a:endParaRPr lang="en-US" sz="731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912450" y="1514291"/>
            <a:ext cx="1821812" cy="9297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>
              <a:defRPr/>
            </a:pPr>
            <a:r>
              <a:rPr lang="en-US" sz="731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external_edge01 10.0.0.0/24</a:t>
            </a:r>
            <a:endParaRPr lang="en-US" sz="731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822" y="739229"/>
            <a:ext cx="232546" cy="23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2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1263650" y="165371"/>
            <a:ext cx="13033691" cy="77928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 tIns="55723"/>
          <a:lstStyle/>
          <a:p>
            <a:pPr>
              <a:defRPr/>
            </a:pPr>
            <a:r>
              <a:rPr lang="en-US" sz="73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61158" y="164726"/>
            <a:ext cx="232181" cy="232181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685848" y="619497"/>
            <a:ext cx="12452282" cy="721470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 tIns="55723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</a:t>
            </a:r>
            <a:r>
              <a:rPr lang="ko-KR" alt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캘리포니아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95397" y="619497"/>
            <a:ext cx="232181" cy="236946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050690" y="1095000"/>
            <a:ext cx="11928231" cy="3106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 tIns="55723"/>
          <a:lstStyle/>
          <a:p>
            <a:pPr>
              <a:defRPr/>
            </a:pPr>
            <a:r>
              <a:rPr lang="en-US" sz="731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  <a:r>
              <a:rPr lang="en-US" sz="731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bank-external-</a:t>
            </a:r>
            <a:r>
              <a:rPr lang="en-US" sz="731" dirty="0" err="1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731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731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10.0.0.0/20</a:t>
            </a: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50690" y="1099766"/>
            <a:ext cx="232181" cy="232181"/>
          </a:xfrm>
          <a:prstGeom prst="rect">
            <a:avLst/>
          </a:prstGeom>
        </p:spPr>
      </p:pic>
      <p:pic>
        <p:nvPicPr>
          <p:cNvPr id="43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070" y="273634"/>
            <a:ext cx="232546" cy="23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136" y="737970"/>
            <a:ext cx="232546" cy="23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804" y="738139"/>
            <a:ext cx="232546" cy="23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13818768" y="737767"/>
            <a:ext cx="232546" cy="23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9" y="1670389"/>
            <a:ext cx="286356" cy="28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/>
          <a:stretch/>
        </p:blipFill>
        <p:spPr bwMode="auto">
          <a:xfrm flipH="1">
            <a:off x="479912" y="1031848"/>
            <a:ext cx="286210" cy="2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9" y="5106042"/>
            <a:ext cx="286356" cy="28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47378" y="7156981"/>
            <a:ext cx="1150638" cy="666776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204" tIns="68583"/>
          <a:lstStyle/>
          <a:p>
            <a:pPr>
              <a:defRPr/>
            </a:pPr>
            <a:r>
              <a:rPr lang="en-US" sz="735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r>
              <a:rPr lang="en-US" sz="9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sz="9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735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</a:p>
        </p:txBody>
      </p:sp>
      <p:pic>
        <p:nvPicPr>
          <p:cNvPr id="86" name="Graphic 27">
            <a:extLst>
              <a:ext uri="{FF2B5EF4-FFF2-40B4-BE49-F238E27FC236}">
                <a16:creationId xmlns:a16="http://schemas.microsoft.com/office/drawing/2014/main" id="{9FECDA3A-FDD8-F64F-8E96-8A476235687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47379" y="7158173"/>
            <a:ext cx="232209" cy="232209"/>
          </a:xfrm>
          <a:prstGeom prst="rect">
            <a:avLst/>
          </a:prstGeom>
        </p:spPr>
      </p:pic>
      <p:pic>
        <p:nvPicPr>
          <p:cNvPr id="8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/>
          <a:stretch/>
        </p:blipFill>
        <p:spPr bwMode="auto">
          <a:xfrm flipH="1">
            <a:off x="747119" y="7537547"/>
            <a:ext cx="286210" cy="2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9" y="7534631"/>
            <a:ext cx="286210" cy="2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623017" y="1318058"/>
            <a:ext cx="0" cy="3523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5" idx="0"/>
            <a:endCxn id="84" idx="2"/>
          </p:cNvCxnSpPr>
          <p:nvPr/>
        </p:nvCxnSpPr>
        <p:spPr>
          <a:xfrm flipV="1">
            <a:off x="622697" y="5392398"/>
            <a:ext cx="320" cy="17645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912838" y="1515262"/>
            <a:ext cx="232181" cy="232181"/>
          </a:xfrm>
          <a:prstGeom prst="rect">
            <a:avLst/>
          </a:prstGeom>
        </p:spPr>
      </p:pic>
      <p:pic>
        <p:nvPicPr>
          <p:cNvPr id="144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82" y="2312520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71" y="1674958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460496" y="1853155"/>
            <a:ext cx="1229281" cy="54025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48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48" y="1812886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12" y="2076100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5" idx="2"/>
            <a:endCxn id="149" idx="0"/>
          </p:cNvCxnSpPr>
          <p:nvPr/>
        </p:nvCxnSpPr>
        <p:spPr>
          <a:xfrm>
            <a:off x="2307879" y="1953574"/>
            <a:ext cx="2288" cy="1225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050690" y="4420970"/>
            <a:ext cx="11928231" cy="31073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 tIns="55723"/>
          <a:lstStyle/>
          <a:p>
            <a:pPr>
              <a:defRPr/>
            </a:pPr>
            <a:r>
              <a:rPr lang="en-US" sz="731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  <a:r>
              <a:rPr lang="en-US" sz="731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bank-internal-</a:t>
            </a:r>
            <a:r>
              <a:rPr lang="en-US" sz="731" dirty="0" err="1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731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731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10.10.0.0/20</a:t>
            </a:r>
            <a:endParaRPr lang="en-US" sz="731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0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50690" y="4425735"/>
            <a:ext cx="232181" cy="232181"/>
          </a:xfrm>
          <a:prstGeom prst="rect">
            <a:avLst/>
          </a:prstGeom>
        </p:spPr>
      </p:pic>
      <p:sp>
        <p:nvSpPr>
          <p:cNvPr id="18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785734" y="1501139"/>
            <a:ext cx="1825524" cy="155893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err="1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external_was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10.0.30.0/24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892931" y="1698267"/>
            <a:ext cx="1825524" cy="129387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external_db01 10.0.40.0/24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895835" y="1699235"/>
            <a:ext cx="232181" cy="232181"/>
          </a:xfrm>
          <a:prstGeom prst="rect">
            <a:avLst/>
          </a:prstGeom>
        </p:spPr>
      </p:pic>
      <p:sp>
        <p:nvSpPr>
          <p:cNvPr id="18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9886144" y="1503960"/>
            <a:ext cx="1825526" cy="15561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- </a:t>
            </a: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us-west-1a</a:t>
            </a:r>
          </a:p>
        </p:txBody>
      </p:sp>
      <p:pic>
        <p:nvPicPr>
          <p:cNvPr id="18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89" y="1829866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2007793" y="1708408"/>
            <a:ext cx="1825524" cy="12837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external_db02 10.0.50.0/24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10698" y="1709377"/>
            <a:ext cx="232181" cy="232181"/>
          </a:xfrm>
          <a:prstGeom prst="rect">
            <a:avLst/>
          </a:prstGeom>
        </p:spPr>
      </p:pic>
      <p:sp>
        <p:nvSpPr>
          <p:cNvPr id="195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2007792" y="1504076"/>
            <a:ext cx="1825526" cy="15559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-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us-west-1b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6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246" y="2004285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12552807" y="2011672"/>
            <a:ext cx="1231200" cy="90730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0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344331" y="1486703"/>
            <a:ext cx="1825524" cy="15764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err="1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external_web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10.0.20.0/23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5347236" y="1487672"/>
            <a:ext cx="232181" cy="232181"/>
          </a:xfrm>
          <a:prstGeom prst="rect">
            <a:avLst/>
          </a:prstGeom>
        </p:spPr>
      </p:pic>
      <p:pic>
        <p:nvPicPr>
          <p:cNvPr id="21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7788639" y="1502108"/>
            <a:ext cx="232181" cy="232181"/>
          </a:xfrm>
          <a:prstGeom prst="rect">
            <a:avLst/>
          </a:prstGeom>
        </p:spPr>
      </p:pic>
      <p:pic>
        <p:nvPicPr>
          <p:cNvPr id="216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40" y="1832460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385242" y="2257892"/>
            <a:ext cx="1139109" cy="6610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8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8341650" y="1850623"/>
            <a:ext cx="1222501" cy="114151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731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20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36809" y="1845294"/>
            <a:ext cx="232181" cy="232181"/>
          </a:xfrm>
          <a:prstGeom prst="rect">
            <a:avLst/>
          </a:prstGeom>
        </p:spPr>
      </p:pic>
      <p:pic>
        <p:nvPicPr>
          <p:cNvPr id="22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452" y="2486323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584" y="2485189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82" idx="3"/>
            <a:endCxn id="186" idx="1"/>
          </p:cNvCxnSpPr>
          <p:nvPr/>
        </p:nvCxnSpPr>
        <p:spPr>
          <a:xfrm>
            <a:off x="9611258" y="2280607"/>
            <a:ext cx="274886" cy="14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260454" y="5200003"/>
            <a:ext cx="1195402" cy="540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6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344331" y="4797693"/>
            <a:ext cx="1813905" cy="157805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err="1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internal_web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10.10.20.0/24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723387" y="4799826"/>
            <a:ext cx="1813905" cy="15757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err="1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internal_was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10.10.30.0/24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7726290" y="4800795"/>
            <a:ext cx="232181" cy="232181"/>
          </a:xfrm>
          <a:prstGeom prst="rect">
            <a:avLst/>
          </a:prstGeom>
        </p:spPr>
      </p:pic>
      <p:pic>
        <p:nvPicPr>
          <p:cNvPr id="267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22" y="5090167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52" y="5125854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5877753" y="5118454"/>
            <a:ext cx="589602" cy="101277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0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55477" y="5117559"/>
            <a:ext cx="232181" cy="232181"/>
          </a:xfrm>
          <a:prstGeom prst="rect">
            <a:avLst/>
          </a:prstGeom>
        </p:spPr>
      </p:pic>
      <p:sp>
        <p:nvSpPr>
          <p:cNvPr id="27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913551" y="5529225"/>
            <a:ext cx="1175598" cy="5658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endParaRPr lang="en-US" sz="731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5347235" y="4798663"/>
            <a:ext cx="232181" cy="232181"/>
          </a:xfrm>
          <a:prstGeom prst="rect">
            <a:avLst/>
          </a:prstGeom>
        </p:spPr>
      </p:pic>
      <p:sp>
        <p:nvSpPr>
          <p:cNvPr id="28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892931" y="5000210"/>
            <a:ext cx="1825524" cy="13051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internal_db01 10.10.40.0/24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2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895835" y="5001178"/>
            <a:ext cx="232181" cy="232181"/>
          </a:xfrm>
          <a:prstGeom prst="rect">
            <a:avLst/>
          </a:prstGeom>
        </p:spPr>
      </p:pic>
      <p:sp>
        <p:nvSpPr>
          <p:cNvPr id="283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9886144" y="4805902"/>
            <a:ext cx="1825526" cy="156964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r>
              <a:rPr lang="en-US" altLang="ko-KR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ko-KR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us-west-1a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601" y="5446739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10418667" y="5312936"/>
            <a:ext cx="1248454" cy="91091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8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2007793" y="5010351"/>
            <a:ext cx="1825524" cy="129502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internal_db02 10.10.50.0/24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7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010698" y="5011320"/>
            <a:ext cx="232181" cy="232181"/>
          </a:xfrm>
          <a:prstGeom prst="rect">
            <a:avLst/>
          </a:prstGeom>
        </p:spPr>
      </p:pic>
      <p:sp>
        <p:nvSpPr>
          <p:cNvPr id="289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2007792" y="4806019"/>
            <a:ext cx="1825526" cy="156953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r>
              <a:rPr lang="en-US" altLang="ko-KR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us-west-1b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5" idx="3"/>
            <a:endCxn id="283" idx="1"/>
          </p:cNvCxnSpPr>
          <p:nvPr/>
        </p:nvCxnSpPr>
        <p:spPr>
          <a:xfrm>
            <a:off x="9537292" y="5587690"/>
            <a:ext cx="348852" cy="30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Graphic 25">
            <a:extLst>
              <a:ext uri="{FF2B5EF4-FFF2-40B4-BE49-F238E27FC236}">
                <a16:creationId xmlns:a16="http://schemas.microsoft.com/office/drawing/2014/main" id="{5B005D6A-EE24-6A49-8701-4178CC8A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67" y="5758476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Graphic 45">
            <a:extLst>
              <a:ext uri="{FF2B5EF4-FFF2-40B4-BE49-F238E27FC236}">
                <a16:creationId xmlns:a16="http://schemas.microsoft.com/office/drawing/2014/main" id="{9834535F-88D7-0E46-96F0-3C2A0069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301" y="5758476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573" y="741253"/>
            <a:ext cx="234000" cy="2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94" y="1829866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950193" y="2260966"/>
            <a:ext cx="1139109" cy="6610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3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5906601" y="1853697"/>
            <a:ext cx="1222501" cy="114151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731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33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01760" y="1848368"/>
            <a:ext cx="232181" cy="232181"/>
          </a:xfrm>
          <a:prstGeom prst="rect">
            <a:avLst/>
          </a:prstGeom>
        </p:spPr>
      </p:pic>
      <p:pic>
        <p:nvPicPr>
          <p:cNvPr id="33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03" y="2489397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536442" y="5123487"/>
            <a:ext cx="589602" cy="101277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9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10521" y="5122786"/>
            <a:ext cx="232181" cy="232181"/>
          </a:xfrm>
          <a:prstGeom prst="rect">
            <a:avLst/>
          </a:prstGeom>
        </p:spPr>
      </p:pic>
      <p:sp>
        <p:nvSpPr>
          <p:cNvPr id="350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8246216" y="5118260"/>
            <a:ext cx="589602" cy="101277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20295" y="5117559"/>
            <a:ext cx="232181" cy="232181"/>
          </a:xfrm>
          <a:prstGeom prst="rect">
            <a:avLst/>
          </a:prstGeom>
        </p:spPr>
      </p:pic>
      <p:sp>
        <p:nvSpPr>
          <p:cNvPr id="35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82014" y="5529031"/>
            <a:ext cx="1171548" cy="5658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endParaRPr lang="en-US" sz="731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8904905" y="5123293"/>
            <a:ext cx="589602" cy="101277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73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6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78984" y="5122592"/>
            <a:ext cx="232181" cy="232181"/>
          </a:xfrm>
          <a:prstGeom prst="rect">
            <a:avLst/>
          </a:prstGeom>
        </p:spPr>
      </p:pic>
      <p:pic>
        <p:nvPicPr>
          <p:cNvPr id="39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106" y="2004285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10418667" y="2011672"/>
            <a:ext cx="1231200" cy="90730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96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444" y="2485189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502" y="5446739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" name="Graphic 45">
            <a:extLst>
              <a:ext uri="{FF2B5EF4-FFF2-40B4-BE49-F238E27FC236}">
                <a16:creationId xmlns:a16="http://schemas.microsoft.com/office/drawing/2014/main" id="{9834535F-88D7-0E46-96F0-3C2A0069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056" y="5758476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12533568" y="5312936"/>
            <a:ext cx="1248454" cy="91091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421" name="Graphic 25">
            <a:extLst>
              <a:ext uri="{FF2B5EF4-FFF2-40B4-BE49-F238E27FC236}">
                <a16:creationId xmlns:a16="http://schemas.microsoft.com/office/drawing/2014/main" id="{5B005D6A-EE24-6A49-8701-4178CC8A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218" y="5759386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56" y="5096376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32" idx="2"/>
            <a:endCxn id="223" idx="0"/>
          </p:cNvCxnSpPr>
          <p:nvPr/>
        </p:nvCxnSpPr>
        <p:spPr>
          <a:xfrm>
            <a:off x="2303564" y="5374992"/>
            <a:ext cx="6603" cy="1160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2309914" y="5769124"/>
            <a:ext cx="253" cy="1200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4" idx="3"/>
            <a:endCxn id="208" idx="1"/>
          </p:cNvCxnSpPr>
          <p:nvPr/>
        </p:nvCxnSpPr>
        <p:spPr>
          <a:xfrm flipV="1">
            <a:off x="5160598" y="1603763"/>
            <a:ext cx="186638" cy="8480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3"/>
            <a:endCxn id="214" idx="1"/>
          </p:cNvCxnSpPr>
          <p:nvPr/>
        </p:nvCxnSpPr>
        <p:spPr>
          <a:xfrm flipV="1">
            <a:off x="7635705" y="1618199"/>
            <a:ext cx="152934" cy="35097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06" idx="3"/>
            <a:endCxn id="188" idx="1"/>
          </p:cNvCxnSpPr>
          <p:nvPr/>
        </p:nvCxnSpPr>
        <p:spPr>
          <a:xfrm flipV="1">
            <a:off x="7169855" y="1969174"/>
            <a:ext cx="187234" cy="30575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3" idx="3"/>
            <a:endCxn id="144" idx="0"/>
          </p:cNvCxnSpPr>
          <p:nvPr/>
        </p:nvCxnSpPr>
        <p:spPr>
          <a:xfrm>
            <a:off x="4734262" y="1979158"/>
            <a:ext cx="287028" cy="3333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01" y="5526497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28" y="5105920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28" y="5820307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64" idx="3"/>
            <a:endCxn id="516" idx="1"/>
          </p:cNvCxnSpPr>
          <p:nvPr/>
        </p:nvCxnSpPr>
        <p:spPr>
          <a:xfrm flipV="1">
            <a:off x="7158236" y="5245228"/>
            <a:ext cx="151992" cy="3414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16" idx="3"/>
            <a:endCxn id="266" idx="1"/>
          </p:cNvCxnSpPr>
          <p:nvPr/>
        </p:nvCxnSpPr>
        <p:spPr>
          <a:xfrm flipV="1">
            <a:off x="7588844" y="4916886"/>
            <a:ext cx="137446" cy="32834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64" idx="3"/>
            <a:endCxn id="517" idx="1"/>
          </p:cNvCxnSpPr>
          <p:nvPr/>
        </p:nvCxnSpPr>
        <p:spPr>
          <a:xfrm>
            <a:off x="7158236" y="5586720"/>
            <a:ext cx="151992" cy="3728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17" idx="3"/>
            <a:endCxn id="266" idx="1"/>
          </p:cNvCxnSpPr>
          <p:nvPr/>
        </p:nvCxnSpPr>
        <p:spPr>
          <a:xfrm flipV="1">
            <a:off x="7588844" y="4916886"/>
            <a:ext cx="137446" cy="104272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912450" y="2710071"/>
            <a:ext cx="1821812" cy="9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>
              <a:defRPr/>
            </a:pPr>
            <a:r>
              <a:rPr lang="en-US" sz="731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external_edge02 10.0.10.0/24</a:t>
            </a:r>
            <a:endParaRPr lang="en-US" sz="731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8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912838" y="2711043"/>
            <a:ext cx="232181" cy="232181"/>
          </a:xfrm>
          <a:prstGeom prst="rect">
            <a:avLst/>
          </a:prstGeom>
        </p:spPr>
      </p:pic>
      <p:sp>
        <p:nvSpPr>
          <p:cNvPr id="159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460496" y="3048936"/>
            <a:ext cx="1229281" cy="540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9" idx="3"/>
            <a:endCxn id="141" idx="1"/>
          </p:cNvCxnSpPr>
          <p:nvPr/>
        </p:nvCxnSpPr>
        <p:spPr>
          <a:xfrm flipV="1">
            <a:off x="2449222" y="1631353"/>
            <a:ext cx="463616" cy="58380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>
            <a:off x="2449222" y="2215155"/>
            <a:ext cx="463616" cy="611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7" idx="3"/>
            <a:endCxn id="329" idx="2"/>
          </p:cNvCxnSpPr>
          <p:nvPr/>
        </p:nvCxnSpPr>
        <p:spPr>
          <a:xfrm flipV="1">
            <a:off x="4734262" y="2603024"/>
            <a:ext cx="288967" cy="57144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14" y="2474306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2309914" y="2354210"/>
            <a:ext cx="253" cy="1200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9" idx="3"/>
            <a:endCxn id="206" idx="2"/>
          </p:cNvCxnSpPr>
          <p:nvPr/>
        </p:nvCxnSpPr>
        <p:spPr>
          <a:xfrm>
            <a:off x="2449222" y="2215155"/>
            <a:ext cx="3807871" cy="847993"/>
          </a:xfrm>
          <a:prstGeom prst="bentConnector4">
            <a:avLst>
              <a:gd name="adj1" fmla="val 6082"/>
              <a:gd name="adj2" fmla="val 2152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9" idx="3"/>
            <a:endCxn id="182" idx="2"/>
          </p:cNvCxnSpPr>
          <p:nvPr/>
        </p:nvCxnSpPr>
        <p:spPr>
          <a:xfrm>
            <a:off x="2449222" y="2215155"/>
            <a:ext cx="6249274" cy="844919"/>
          </a:xfrm>
          <a:prstGeom prst="bentConnector4">
            <a:avLst>
              <a:gd name="adj1" fmla="val 3782"/>
              <a:gd name="adj2" fmla="val 2156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9" idx="3"/>
            <a:endCxn id="186" idx="2"/>
          </p:cNvCxnSpPr>
          <p:nvPr/>
        </p:nvCxnSpPr>
        <p:spPr>
          <a:xfrm>
            <a:off x="2449222" y="2215155"/>
            <a:ext cx="8349685" cy="844919"/>
          </a:xfrm>
          <a:prstGeom prst="bentConnector4">
            <a:avLst>
              <a:gd name="adj1" fmla="val 2709"/>
              <a:gd name="adj2" fmla="val 21455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9" idx="3"/>
            <a:endCxn id="195" idx="2"/>
          </p:cNvCxnSpPr>
          <p:nvPr/>
        </p:nvCxnSpPr>
        <p:spPr>
          <a:xfrm>
            <a:off x="2449222" y="2215155"/>
            <a:ext cx="10471333" cy="844919"/>
          </a:xfrm>
          <a:prstGeom prst="bentConnector4">
            <a:avLst>
              <a:gd name="adj1" fmla="val 2166"/>
              <a:gd name="adj2" fmla="val 21455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12" y="5491014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14" y="5889220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3" idx="3"/>
            <a:endCxn id="328" idx="1"/>
          </p:cNvCxnSpPr>
          <p:nvPr/>
        </p:nvCxnSpPr>
        <p:spPr>
          <a:xfrm flipV="1">
            <a:off x="2449222" y="4981104"/>
            <a:ext cx="260490" cy="6489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708702" y="6088573"/>
            <a:ext cx="232181" cy="232181"/>
          </a:xfrm>
          <a:prstGeom prst="rect">
            <a:avLst/>
          </a:prstGeom>
        </p:spPr>
      </p:pic>
      <p:sp>
        <p:nvSpPr>
          <p:cNvPr id="25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08314" y="6087602"/>
            <a:ext cx="1821812" cy="9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478"/>
          <a:lstStyle/>
          <a:p>
            <a:pPr>
              <a:defRPr/>
            </a:pPr>
            <a:r>
              <a:rPr lang="en-US" sz="731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>
              <a:defRPr/>
            </a:pPr>
            <a:r>
              <a:rPr lang="en-US" sz="731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731" dirty="0" err="1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internal_edge</a:t>
            </a:r>
            <a:r>
              <a:rPr lang="en-US" sz="731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10.10.10.0/24</a:t>
            </a:r>
            <a:endParaRPr lang="en-US" sz="731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259444" y="6423563"/>
            <a:ext cx="1195402" cy="540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r>
              <a:rPr lang="en-US" sz="731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5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513" idx="2"/>
          </p:cNvCxnSpPr>
          <p:nvPr/>
        </p:nvCxnSpPr>
        <p:spPr>
          <a:xfrm flipV="1">
            <a:off x="4530126" y="5805113"/>
            <a:ext cx="134983" cy="74688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3" idx="3"/>
            <a:endCxn id="289" idx="2"/>
          </p:cNvCxnSpPr>
          <p:nvPr/>
        </p:nvCxnSpPr>
        <p:spPr>
          <a:xfrm>
            <a:off x="2449222" y="5630069"/>
            <a:ext cx="10471333" cy="745482"/>
          </a:xfrm>
          <a:prstGeom prst="bentConnector4">
            <a:avLst>
              <a:gd name="adj1" fmla="val 1252"/>
              <a:gd name="adj2" fmla="val 22521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3" idx="3"/>
            <a:endCxn id="283" idx="2"/>
          </p:cNvCxnSpPr>
          <p:nvPr/>
        </p:nvCxnSpPr>
        <p:spPr>
          <a:xfrm>
            <a:off x="2449222" y="5630069"/>
            <a:ext cx="8349685" cy="745482"/>
          </a:xfrm>
          <a:prstGeom prst="bentConnector4">
            <a:avLst>
              <a:gd name="adj1" fmla="val 1413"/>
              <a:gd name="adj2" fmla="val 22521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3" idx="3"/>
            <a:endCxn id="265" idx="2"/>
          </p:cNvCxnSpPr>
          <p:nvPr/>
        </p:nvCxnSpPr>
        <p:spPr>
          <a:xfrm>
            <a:off x="2449222" y="5630069"/>
            <a:ext cx="6181118" cy="745484"/>
          </a:xfrm>
          <a:prstGeom prst="bentConnector4">
            <a:avLst>
              <a:gd name="adj1" fmla="val 1982"/>
              <a:gd name="adj2" fmla="val 22521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3" idx="3"/>
            <a:endCxn id="264" idx="2"/>
          </p:cNvCxnSpPr>
          <p:nvPr/>
        </p:nvCxnSpPr>
        <p:spPr>
          <a:xfrm>
            <a:off x="2449222" y="5630069"/>
            <a:ext cx="3802062" cy="745677"/>
          </a:xfrm>
          <a:prstGeom prst="bentConnector4">
            <a:avLst>
              <a:gd name="adj1" fmla="val 3277"/>
              <a:gd name="adj2" fmla="val 22463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8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95" y="5523231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88" idx="2"/>
          </p:cNvCxnSpPr>
          <p:nvPr/>
        </p:nvCxnSpPr>
        <p:spPr>
          <a:xfrm flipV="1">
            <a:off x="4530126" y="5801847"/>
            <a:ext cx="531077" cy="75015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27" idx="3"/>
            <a:endCxn id="513" idx="0"/>
          </p:cNvCxnSpPr>
          <p:nvPr/>
        </p:nvCxnSpPr>
        <p:spPr>
          <a:xfrm>
            <a:off x="4531136" y="5328442"/>
            <a:ext cx="133973" cy="19805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27" idx="3"/>
            <a:endCxn id="288" idx="0"/>
          </p:cNvCxnSpPr>
          <p:nvPr/>
        </p:nvCxnSpPr>
        <p:spPr>
          <a:xfrm>
            <a:off x="4531136" y="5328442"/>
            <a:ext cx="530067" cy="19478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13" idx="3"/>
            <a:endCxn id="276" idx="1"/>
          </p:cNvCxnSpPr>
          <p:nvPr/>
        </p:nvCxnSpPr>
        <p:spPr>
          <a:xfrm flipV="1">
            <a:off x="4804417" y="4914754"/>
            <a:ext cx="542818" cy="751051"/>
          </a:xfrm>
          <a:prstGeom prst="bentConnector3">
            <a:avLst>
              <a:gd name="adj1" fmla="val 1256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276" idx="1"/>
          </p:cNvCxnSpPr>
          <p:nvPr/>
        </p:nvCxnSpPr>
        <p:spPr>
          <a:xfrm flipV="1">
            <a:off x="5200511" y="4914754"/>
            <a:ext cx="146724" cy="747785"/>
          </a:xfrm>
          <a:prstGeom prst="bentConnector3">
            <a:avLst>
              <a:gd name="adj1" fmla="val 1883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301" y="5713468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3" y="5713468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16" y="5713468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028" y="5713468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870229" y="2297024"/>
            <a:ext cx="306000" cy="306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endParaRPr lang="en-US" sz="731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534998" y="5506212"/>
            <a:ext cx="680252" cy="306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 anchorCtr="1"/>
          <a:lstStyle/>
          <a:p>
            <a:pPr>
              <a:defRPr/>
            </a:pPr>
            <a:endParaRPr lang="en-US" sz="731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6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25700" y="739596"/>
            <a:ext cx="234000" cy="234000"/>
          </a:xfrm>
          <a:prstGeom prst="rect">
            <a:avLst/>
          </a:prstGeom>
        </p:spPr>
      </p:pic>
      <p:pic>
        <p:nvPicPr>
          <p:cNvPr id="337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1079" y="2116205"/>
            <a:ext cx="277200" cy="277200"/>
          </a:xfrm>
          <a:prstGeom prst="rect">
            <a:avLst/>
          </a:prstGeom>
        </p:spPr>
      </p:pic>
      <p:pic>
        <p:nvPicPr>
          <p:cNvPr id="33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2" y="2072702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14" y="5416766"/>
            <a:ext cx="278110" cy="2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48" y="3002004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87" y="5151788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1718" y="5455107"/>
            <a:ext cx="277200" cy="277200"/>
          </a:xfrm>
          <a:prstGeom prst="rect">
            <a:avLst/>
          </a:prstGeom>
        </p:spPr>
      </p:pic>
      <p:pic>
        <p:nvPicPr>
          <p:cNvPr id="34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77" y="6441907"/>
            <a:ext cx="278616" cy="2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920489" y="1343993"/>
            <a:ext cx="1825526" cy="114540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- </a:t>
            </a: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us-west-1a</a:t>
            </a:r>
          </a:p>
        </p:txBody>
      </p:sp>
      <p:sp>
        <p:nvSpPr>
          <p:cNvPr id="34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920489" y="2541126"/>
            <a:ext cx="1825526" cy="114540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- us-west-1b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7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682" y="273634"/>
            <a:ext cx="234000" cy="2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7" name="Graphic 7">
            <a:extLst>
              <a:ext uri="{FF2B5EF4-FFF2-40B4-BE49-F238E27FC236}">
                <a16:creationId xmlns:a16="http://schemas.microsoft.com/office/drawing/2014/main" id="{FBFB81FC-2FC2-1147-BE1A-7F553079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1307401" y="7528318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" name="Graphic 7">
            <a:extLst>
              <a:ext uri="{FF2B5EF4-FFF2-40B4-BE49-F238E27FC236}">
                <a16:creationId xmlns:a16="http://schemas.microsoft.com/office/drawing/2014/main" id="{FBFB81FC-2FC2-1147-BE1A-7F553079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1329259" y="798442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59" idx="3"/>
            <a:endCxn id="329" idx="0"/>
          </p:cNvCxnSpPr>
          <p:nvPr/>
        </p:nvCxnSpPr>
        <p:spPr>
          <a:xfrm>
            <a:off x="1606459" y="937042"/>
            <a:ext cx="3416770" cy="135998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57" idx="3"/>
            <a:endCxn id="513" idx="2"/>
          </p:cNvCxnSpPr>
          <p:nvPr/>
        </p:nvCxnSpPr>
        <p:spPr>
          <a:xfrm flipV="1">
            <a:off x="1584601" y="5805113"/>
            <a:ext cx="3080508" cy="186180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57" idx="3"/>
            <a:endCxn id="288" idx="2"/>
          </p:cNvCxnSpPr>
          <p:nvPr/>
        </p:nvCxnSpPr>
        <p:spPr>
          <a:xfrm flipV="1">
            <a:off x="1584601" y="5801847"/>
            <a:ext cx="3476602" cy="186507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3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808" y="740323"/>
            <a:ext cx="234000" cy="2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4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2" y="4101079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93" idx="2"/>
            <a:endCxn id="400" idx="1"/>
          </p:cNvCxnSpPr>
          <p:nvPr/>
        </p:nvCxnSpPr>
        <p:spPr>
          <a:xfrm rot="16200000" flipH="1">
            <a:off x="-161884" y="2741646"/>
            <a:ext cx="2282934" cy="71313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3" idx="3"/>
            <a:endCxn id="251" idx="1"/>
          </p:cNvCxnSpPr>
          <p:nvPr/>
        </p:nvCxnSpPr>
        <p:spPr>
          <a:xfrm>
            <a:off x="2449222" y="5630069"/>
            <a:ext cx="259480" cy="5745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693733" y="4693859"/>
            <a:ext cx="1825526" cy="114540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- us-west-1a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693733" y="5907971"/>
            <a:ext cx="1825526" cy="114540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5723"/>
          <a:lstStyle/>
          <a:p>
            <a:pPr algn="ctr">
              <a:defRPr/>
            </a:pPr>
            <a:r>
              <a:rPr lang="en-US" sz="73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731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- us-west-1b</a:t>
            </a:r>
            <a:endParaRPr lang="en-US" sz="731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957" y="273634"/>
            <a:ext cx="234000" cy="2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27">
            <a:extLst>
              <a:ext uri="{FF2B5EF4-FFF2-40B4-BE49-F238E27FC236}">
                <a16:creationId xmlns:a16="http://schemas.microsoft.com/office/drawing/2014/main" id="{7E327BBB-3A86-EC4E-BAA7-B5712DD4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 bwMode="auto">
          <a:xfrm>
            <a:off x="1336149" y="4101079"/>
            <a:ext cx="277200" cy="2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84" idx="0"/>
            <a:endCxn id="400" idx="1"/>
          </p:cNvCxnSpPr>
          <p:nvPr/>
        </p:nvCxnSpPr>
        <p:spPr>
          <a:xfrm rot="5400000" flipH="1" flipV="1">
            <a:off x="546402" y="4316295"/>
            <a:ext cx="866363" cy="71313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00" idx="0"/>
            <a:endCxn id="145" idx="1"/>
          </p:cNvCxnSpPr>
          <p:nvPr/>
        </p:nvCxnSpPr>
        <p:spPr>
          <a:xfrm rot="5400000" flipH="1" flipV="1">
            <a:off x="678254" y="2610762"/>
            <a:ext cx="2286813" cy="69382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00" idx="0"/>
            <a:endCxn id="191" idx="1"/>
          </p:cNvCxnSpPr>
          <p:nvPr/>
        </p:nvCxnSpPr>
        <p:spPr>
          <a:xfrm rot="5400000" flipH="1" flipV="1">
            <a:off x="1078945" y="3008711"/>
            <a:ext cx="1488173" cy="69656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00" idx="2"/>
            <a:endCxn id="224" idx="1"/>
          </p:cNvCxnSpPr>
          <p:nvPr/>
        </p:nvCxnSpPr>
        <p:spPr>
          <a:xfrm rot="16200000" flipH="1">
            <a:off x="998261" y="4854766"/>
            <a:ext cx="1649541" cy="69656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00" idx="2"/>
            <a:endCxn id="432" idx="1"/>
          </p:cNvCxnSpPr>
          <p:nvPr/>
        </p:nvCxnSpPr>
        <p:spPr>
          <a:xfrm rot="16200000" flipH="1">
            <a:off x="1390800" y="4462227"/>
            <a:ext cx="857405" cy="6895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64" idx="1"/>
            <a:endCxn id="400" idx="3"/>
          </p:cNvCxnSpPr>
          <p:nvPr/>
        </p:nvCxnSpPr>
        <p:spPr>
          <a:xfrm flipH="1">
            <a:off x="1613349" y="4239679"/>
            <a:ext cx="1440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1079" y="3297504"/>
            <a:ext cx="277200" cy="277200"/>
          </a:xfrm>
          <a:prstGeom prst="rect">
            <a:avLst/>
          </a:prstGeom>
        </p:spPr>
      </p:pic>
      <p:pic>
        <p:nvPicPr>
          <p:cNvPr id="431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9193" y="6726812"/>
            <a:ext cx="277200" cy="277200"/>
          </a:xfrm>
          <a:prstGeom prst="rect">
            <a:avLst/>
          </a:prstGeom>
        </p:spPr>
      </p:pic>
      <p:cxnSp>
        <p:nvCxnSpPr>
          <p:cNvPr id="4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0"/>
            <a:endCxn id="195" idx="0"/>
          </p:cNvCxnSpPr>
          <p:nvPr/>
        </p:nvCxnSpPr>
        <p:spPr>
          <a:xfrm rot="16200000" flipH="1">
            <a:off x="10808056" y="-608422"/>
            <a:ext cx="2937" cy="4222059"/>
          </a:xfrm>
          <a:prstGeom prst="bentConnector3">
            <a:avLst>
              <a:gd name="adj1" fmla="val -7783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65" idx="0"/>
            <a:endCxn id="289" idx="0"/>
          </p:cNvCxnSpPr>
          <p:nvPr/>
        </p:nvCxnSpPr>
        <p:spPr>
          <a:xfrm rot="16200000" flipH="1">
            <a:off x="10772350" y="2657815"/>
            <a:ext cx="6193" cy="4290215"/>
          </a:xfrm>
          <a:prstGeom prst="bentConnector3">
            <a:avLst>
              <a:gd name="adj1" fmla="val -369126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186" idx="3"/>
            <a:endCxn id="195" idx="1"/>
          </p:cNvCxnSpPr>
          <p:nvPr/>
        </p:nvCxnSpPr>
        <p:spPr>
          <a:xfrm>
            <a:off x="11711670" y="2282017"/>
            <a:ext cx="296122" cy="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283" idx="3"/>
            <a:endCxn id="289" idx="1"/>
          </p:cNvCxnSpPr>
          <p:nvPr/>
        </p:nvCxnSpPr>
        <p:spPr>
          <a:xfrm>
            <a:off x="11711670" y="5590727"/>
            <a:ext cx="296122" cy="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2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16023</TotalTime>
  <Words>134</Words>
  <Application>Microsoft Office PowerPoint</Application>
  <PresentationFormat>사용자 지정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88</cp:revision>
  <dcterms:created xsi:type="dcterms:W3CDTF">2021-09-02T06:04:16Z</dcterms:created>
  <dcterms:modified xsi:type="dcterms:W3CDTF">2021-10-05T04:10:59Z</dcterms:modified>
</cp:coreProperties>
</file>