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58" r:id="rId3"/>
    <p:sldId id="296" r:id="rId4"/>
    <p:sldId id="297" r:id="rId5"/>
    <p:sldId id="298" r:id="rId6"/>
    <p:sldId id="300" r:id="rId7"/>
    <p:sldId id="287" r:id="rId8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45569"/>
    <a:srgbClr val="1F4E79"/>
    <a:srgbClr val="0165B2"/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>
      <p:cViewPr varScale="1">
        <p:scale>
          <a:sx n="87" d="100"/>
          <a:sy n="87" d="100"/>
        </p:scale>
        <p:origin x="485" y="106"/>
      </p:cViewPr>
      <p:guideLst>
        <p:guide orient="horz" pos="2160"/>
        <p:guide pos="3840"/>
        <p:guide orient="horz" pos="2273"/>
        <p:guide orient="horz" pos="23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2021-07-19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5700517" y="4292879"/>
            <a:ext cx="6338805" cy="861774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                                         TEAM </a:t>
            </a:r>
            <a:r>
              <a:rPr lang="en-US" altLang="ko-KR" sz="22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22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2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Module #1</a:t>
            </a:r>
            <a:endParaRPr lang="en-US" altLang="ko-KR" sz="2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</a:t>
            </a:r>
            <a:r>
              <a:rPr lang="ko-KR" altLang="en-US" sz="2200" b="1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우원하</a:t>
            </a:r>
            <a:r>
              <a:rPr lang="en-US" altLang="ko-KR" sz="22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 </a:t>
            </a:r>
            <a:r>
              <a:rPr lang="ko-KR" altLang="en-US" sz="2200" b="1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강경문</a:t>
            </a:r>
            <a:r>
              <a:rPr lang="en-US" altLang="ko-KR" sz="22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 </a:t>
            </a:r>
            <a:r>
              <a:rPr lang="ko-KR" altLang="en-US" sz="22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김민지</a:t>
            </a:r>
            <a:r>
              <a:rPr lang="en-US" altLang="ko-KR" sz="22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 </a:t>
            </a:r>
            <a:r>
              <a:rPr lang="ko-KR" altLang="en-US" sz="2200" b="1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조상우</a:t>
            </a:r>
            <a:endParaRPr lang="en-US" altLang="ko-KR" sz="2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B34073-E088-4F6A-B5CA-5F7809D3A065}"/>
              </a:ext>
            </a:extLst>
          </p:cNvPr>
          <p:cNvSpPr/>
          <p:nvPr/>
        </p:nvSpPr>
        <p:spPr bwMode="auto">
          <a:xfrm>
            <a:off x="1588" y="0"/>
            <a:ext cx="12190412" cy="314325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latin typeface="+mj-ea"/>
                <a:ea typeface="+mj-ea"/>
              </a:rPr>
              <a:t>K-</a:t>
            </a:r>
            <a:r>
              <a:rPr lang="ko-KR" altLang="en-US" sz="1600" b="1" dirty="0">
                <a:latin typeface="+mj-ea"/>
                <a:ea typeface="+mj-ea"/>
              </a:rPr>
              <a:t>디지털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핵심직무 양성사업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27" y="1579670"/>
            <a:ext cx="12186373" cy="2190904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1163452" y="2456892"/>
            <a:ext cx="11010834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클라우드</a:t>
            </a:r>
            <a:r>
              <a:rPr lang="ko-KR" altLang="en-US" sz="40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트렌드에 따른 뉴스 데이터 시각화</a:t>
            </a:r>
            <a:endParaRPr lang="ko-KR" altLang="en-US" sz="4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266" y="1700808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err="1">
                <a:solidFill>
                  <a:prstClr val="white"/>
                </a:solidFill>
                <a:latin typeface="맑은 고딕" panose="020B0503020000020004" pitchFamily="50" charset="-127"/>
              </a:rPr>
              <a:t>인포섹아카데미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76220" y="1380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수행 절차 및 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/>
              <a:t>목차</a:t>
            </a:r>
            <a:endParaRPr lang="ko-KR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주제 및 선정 배경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65222" y="2564904"/>
            <a:ext cx="107305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네이버 통합 </a:t>
            </a:r>
            <a:r>
              <a:rPr lang="ko-KR" altLang="en-US" b="1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검색어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트렌드 기준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2020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년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11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월 초 </a:t>
            </a:r>
            <a:r>
              <a:rPr lang="ko-KR" altLang="en-US" b="1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클라우드에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대한 관심이 급증함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</a:p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하지만 </a:t>
            </a:r>
            <a:r>
              <a:rPr lang="ko-KR" altLang="en-US" b="1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보안에 관한 관심은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2019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년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월 경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b="1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클라우드에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관한 관심이 저점일 때 가장 높았음</a:t>
            </a:r>
            <a:endParaRPr lang="en-US" altLang="ko-KR" b="1" dirty="0" smtClean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endParaRPr lang="en-US" altLang="ko-KR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  <a:p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상관관계를 분석하여 </a:t>
            </a:r>
            <a:r>
              <a:rPr lang="ko-KR" altLang="en-US" b="1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보안 컨설팅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마케팅에 유의미한 데이터로 활용하고자 주제를 선정함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96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목적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2168860"/>
            <a:ext cx="1044779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&lt;</a:t>
            </a:r>
            <a:r>
              <a:rPr lang="ko-KR" altLang="en-US" sz="1600" b="1" dirty="0" err="1" smtClean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클라우드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&gt;, &lt;</a:t>
            </a:r>
            <a:r>
              <a:rPr lang="ko-KR" altLang="en-US" sz="1600" b="1" dirty="0" err="1" smtClean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클라우드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 보안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&gt;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각 키워드의 트렌드를 조사하고 급증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/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급감 시 전후 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1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개월간 뉴스 데이터를 수집한 후 각 뉴스의 제목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,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본문에 어떤 키워드들이 어떤 빈도로 언급되었는지 추출하여 시각화 한다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.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-apple-system"/>
            </a:endParaRPr>
          </a:p>
          <a:p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Python(</a:t>
            </a:r>
            <a:r>
              <a:rPr lang="en-US" altLang="ko-KR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BeautifulSoup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을 통해 </a:t>
            </a:r>
            <a:r>
              <a:rPr lang="en-US" altLang="ko-KR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Naver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API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통합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검색어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트렌드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관심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급증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급감 구간 뉴스 데이터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추출한다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보안 각각의 트렌드 데이터를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날짜별로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정제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구간별 뉴스 데이터를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단어별로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정제한다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Pandas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활용하여 정제된 트렌드 데이터를 그래프로 나타내고 뉴스 키워드를 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Word Cloud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로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시각화한다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보안에 대한 관심이 급증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급감할 시점에 자주 등장한 키워드를 분류하여 보관한다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향후 뉴스에 해당 키워드가 등장할 경우 실제로 트렌드 변화가 있는지 확인하고 모델을 수정한다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14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개요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1842186"/>
            <a:ext cx="1044779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컨셉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보안은 서로 유사한 검색 트렌드를 가질 것으로 예상되지만 실제로는 그렇지 않다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따라서 해킹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취약점에 대한 공격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등 정보 보안 이슈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가 논란이 될 때만 보안에 대한 관심이 높아지는 것으로 예상해볼 수 있다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 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보안 컨설팅 또는 마케팅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B2B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관점에서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고객사를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설득하기 위해서는 이러한 트렌드를 사전에 분석한 후 접근하는 것이 좋은 결과를 가져다 줄 수 있을 것이다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따라서 각각의 검색 트렌드를 조사하여 그래프 형식으로 시각화 하고 급증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급감 구간에 뉴스에 자주 등장한 키워드를 워드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형식으로 시각화 하여 트렌드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-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키워드 간 상관관계를 파악하고자 한다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유의미한 상관관계를 보이는 키워드가 도출된다면 뉴스 검색 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API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통해 자동화하여 트렌드에 즉각적으로 대응할 수 있도록 한다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훈련 내용과의 관련성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보안 트렌드 분석을 통해 업계 전반의 관심사를 파악할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데이터 추출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정제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병합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시각화 과정을 통해 빅데이터 분석 역량을 향상시킬 수 있다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개발 환경</a:t>
            </a: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Visual Studio Code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에서 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Python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3.8.10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사용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en-US" altLang="ko-KR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Github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과 연동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Pandas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통해 네이버 통합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검색어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트렌드를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시간축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그래프로 시각화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Word Cloud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통해 특정 기간 뉴스에 언급된 키워드들의 빈도 확인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Github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이용한 형상관리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54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085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팀 구성 및 역할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863752" y="393702"/>
            <a:ext cx="7993286" cy="1096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329579"/>
              </p:ext>
            </p:extLst>
          </p:nvPr>
        </p:nvGraphicFramePr>
        <p:xfrm>
          <a:off x="1177925" y="1602778"/>
          <a:ext cx="9922631" cy="36524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28508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7994123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461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i="0" dirty="0"/>
                        <a:t>훈련생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i="0" dirty="0"/>
                        <a:t>역할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3979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우원하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en-US" altLang="ko-KR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팀장</a:t>
                      </a:r>
                      <a:r>
                        <a:rPr kumimoji="0" lang="en-US" altLang="ko-KR" sz="160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600" b="0" i="0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160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Main(</a:t>
                      </a:r>
                      <a:r>
                        <a:rPr kumimoji="0" lang="ko-KR" altLang="en-US" sz="160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함수 </a:t>
                      </a:r>
                      <a:r>
                        <a:rPr kumimoji="0" lang="ko-KR" altLang="en-US" sz="160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호출부</a:t>
                      </a:r>
                      <a:r>
                        <a:rPr kumimoji="0" lang="en-US" altLang="ko-KR" sz="160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160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  <a:r>
                        <a:rPr kumimoji="0" lang="en-US" altLang="ko-KR" sz="160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트렌드 특이점 분석 및 뉴스 데이터 추출 지점 도출 함수 작성</a:t>
                      </a:r>
                      <a:endParaRPr kumimoji="0" lang="en-US" altLang="ko-KR" sz="160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분담된 각 모듈을 하나의 소스코드로 병합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디버깅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2932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강경문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600" b="0" i="0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정제된 </a:t>
                      </a:r>
                      <a:r>
                        <a:rPr kumimoji="0" lang="ko-KR" altLang="en-US" sz="160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클라우드</a:t>
                      </a:r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 관련 트렌드 데이터를 </a:t>
                      </a:r>
                      <a:r>
                        <a:rPr kumimoji="0" lang="en-US" altLang="ko-KR" sz="160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Pandas </a:t>
                      </a:r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활용 </a:t>
                      </a:r>
                      <a:r>
                        <a:rPr kumimoji="0" lang="ko-KR" altLang="en-US" sz="160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시간축</a:t>
                      </a:r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 트렌드 그래프로 표현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정제된 특이점 주변 뉴스 키워드를 </a:t>
                      </a:r>
                      <a:r>
                        <a:rPr kumimoji="0" lang="en-US" altLang="ko-KR" sz="160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Word Cloud </a:t>
                      </a:r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활용 키워드 빈도 시각화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김민지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크롤링된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클라우드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트렌드 데이터를 시각화 할 수 있도록 날짜기준으로 정제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크롤링된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특이점 주변 뉴스에서 단어 기준으로 키워드 추출하여 정제 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조상우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팀원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Naver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API –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통합 </a:t>
                      </a: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검색어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트렌드 활용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클라우드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관련 키워드의 트렌드 추출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BeautifulSoup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활용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트렌드 특이점 전후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개월간 뉴스 데이터 추출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11368014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71041"/>
            <a:ext cx="33650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절차 및 방법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15780" y="398067"/>
            <a:ext cx="7741258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334448"/>
              </p:ext>
            </p:extLst>
          </p:nvPr>
        </p:nvGraphicFramePr>
        <p:xfrm>
          <a:off x="1119378" y="1273384"/>
          <a:ext cx="9953244" cy="43112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4433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51221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554192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42510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활동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7/19(</a:t>
                      </a:r>
                      <a:r>
                        <a:rPr lang="ko-KR" altLang="en-US" sz="1400" b="0" i="0" u="none" dirty="0"/>
                        <a:t>월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 smtClean="0"/>
                        <a:t>역할 분담</a:t>
                      </a:r>
                      <a:r>
                        <a:rPr lang="en-US" altLang="ko-KR" sz="1400" b="0" i="0" u="none" dirty="0" smtClean="0"/>
                        <a:t>, </a:t>
                      </a:r>
                      <a:r>
                        <a:rPr lang="ko-KR" altLang="en-US" sz="1400" b="0" i="0" u="none" dirty="0" smtClean="0"/>
                        <a:t>프로젝트 모듈화</a:t>
                      </a:r>
                      <a:endParaRPr lang="en-US" altLang="ko-KR" sz="1400" b="0" i="0" u="none" dirty="0" smtClean="0"/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 smtClean="0"/>
                        <a:t>프로젝트 </a:t>
                      </a:r>
                      <a:r>
                        <a:rPr lang="ko-KR" altLang="en-US" sz="1400" b="0" i="0" u="none" dirty="0"/>
                        <a:t>기획 및 주제 선정</a:t>
                      </a:r>
                      <a:endParaRPr lang="en-US" altLang="ko-KR" sz="1400" b="0" i="0" u="none" dirty="0"/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 smtClean="0"/>
                        <a:t>기획서 </a:t>
                      </a:r>
                      <a:r>
                        <a:rPr lang="ko-KR" altLang="en-US" sz="1400" b="0" i="0" u="none" dirty="0"/>
                        <a:t>작성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초기 코드 작성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7/20(</a:t>
                      </a:r>
                      <a:r>
                        <a:rPr lang="ko-KR" altLang="en-US" sz="1400" b="0" i="0" u="none" dirty="0"/>
                        <a:t>화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역할 상호간 </a:t>
                      </a:r>
                      <a:r>
                        <a:rPr lang="en-US" altLang="ko-KR" sz="1400" b="0" i="0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Input, Output </a:t>
                      </a:r>
                      <a:r>
                        <a:rPr lang="ko-KR" altLang="en-US" sz="1400" b="0" i="0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프로토콜 협의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분담된 모듈의 함수 작성 및 테스트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코드 작성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0" u="none" dirty="0"/>
                        <a:t>7/21(</a:t>
                      </a:r>
                      <a:r>
                        <a:rPr lang="ko-KR" altLang="en-US" sz="1400" i="0" u="none" dirty="0"/>
                        <a:t>수</a:t>
                      </a:r>
                      <a:r>
                        <a:rPr lang="en-US" altLang="ko-KR" sz="140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400" b="0" i="0" u="none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크롤링</a:t>
                      </a:r>
                      <a:r>
                        <a:rPr lang="ko-KR" altLang="en-US" sz="1400" b="0" i="0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i="0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400" b="0" i="0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정제 </a:t>
                      </a:r>
                      <a:r>
                        <a:rPr lang="en-US" altLang="ko-KR" sz="1400" b="0" i="0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400" b="0" i="0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특이점 분석 및 메인 함수</a:t>
                      </a:r>
                      <a:r>
                        <a:rPr lang="ko-KR" altLang="en-US" sz="1400" b="0" i="0" u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i="0" u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400" b="0" i="0" u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시각화 연동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6932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최종 코드 작성  </a:t>
                      </a:r>
                      <a:endParaRPr lang="ko-KR" altLang="en-US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7/22(</a:t>
                      </a:r>
                      <a:r>
                        <a:rPr lang="ko-KR" altLang="en-US" sz="1400" b="0" i="0" u="none" dirty="0"/>
                        <a:t>목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요구사항 명세서에 따른 각 파트 보완</a:t>
                      </a:r>
                      <a:endParaRPr lang="en-US" altLang="ko-KR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알고리즘 검수 및 교체 </a:t>
                      </a:r>
                      <a:r>
                        <a:rPr lang="en-US" altLang="ko-KR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성능 개선</a:t>
                      </a:r>
                      <a:endParaRPr lang="en-US" altLang="ko-KR" sz="1400" b="0" i="0" u="none" strike="noStrike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데이터 분석을 통한 유의미한 데이터 도출</a:t>
                      </a:r>
                      <a:endParaRPr lang="ko-KR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최종 코드 작성 및 테스트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7/23(</a:t>
                      </a:r>
                      <a:r>
                        <a:rPr lang="ko-KR" altLang="en-US" sz="1400" b="0" i="0" u="none" dirty="0"/>
                        <a:t>금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시각화 자료 레이아웃 디자인</a:t>
                      </a:r>
                      <a:endParaRPr lang="en-US" altLang="ko-KR" sz="1400" b="0" i="0" u="none" strike="noStrike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마케팅 </a:t>
                      </a:r>
                      <a:r>
                        <a:rPr lang="en-US" altLang="ko-KR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컨설팅 관점에서 프로젝트 제안</a:t>
                      </a:r>
                      <a:endParaRPr lang="ko-KR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6372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총 개발 기간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7/19(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b="0" i="0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 ~ 7/23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251021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3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1632</TotalTime>
  <Words>653</Words>
  <Application>Microsoft Office PowerPoint</Application>
  <PresentationFormat>와이드스크린</PresentationFormat>
  <Paragraphs>96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-apple-system</vt:lpstr>
      <vt:lpstr>맑은 고딕</vt:lpstr>
      <vt:lpstr>휴먼둥근헤드라인</vt:lpstr>
      <vt:lpstr>Arial</vt:lpstr>
      <vt:lpstr>Calibri</vt:lpstr>
      <vt:lpstr>Calibri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user</cp:lastModifiedBy>
  <cp:revision>180</cp:revision>
  <dcterms:created xsi:type="dcterms:W3CDTF">2014-04-29T00:37:20Z</dcterms:created>
  <dcterms:modified xsi:type="dcterms:W3CDTF">2021-07-19T08:14:32Z</dcterms:modified>
</cp:coreProperties>
</file>