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34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4E751-2194-E557-D4DA-F32C4DF55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Flutter</a:t>
            </a:r>
            <a:r>
              <a:rPr lang="ko-KR" altLang="en-US" dirty="0"/>
              <a:t>를 사용한 하이브리드 앱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15E78E-EE9F-21A3-0FD6-86A122407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2018875036 </a:t>
            </a:r>
            <a:r>
              <a:rPr lang="ko-KR" altLang="en-US" dirty="0" err="1"/>
              <a:t>송준엽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52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A2909-A0BB-6C07-414A-9771CBE0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46BCC-A508-8216-DB57-DA2CD2C73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https://dalgonakit.tistory.com/102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72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BD200-AF1F-E9D6-A5F5-2AA5956E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A4C85-97BC-0A87-3CDD-EAEC398C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랜딩 페이지 생성</a:t>
            </a: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메인 페이지 생성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사용한 패키지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실행사진</a:t>
            </a:r>
            <a:endParaRPr lang="en-US" altLang="ko-KR" dirty="0"/>
          </a:p>
          <a:p>
            <a:r>
              <a:rPr lang="en-US" altLang="ko-KR" dirty="0"/>
              <a:t>5.  </a:t>
            </a:r>
            <a:r>
              <a:rPr lang="ko-KR" altLang="en-US" dirty="0"/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114757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DC7DE-FE64-5A94-FE87-644273C0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랜딩 페이지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12A53-A3AC-4668-5F33-9607033C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533" y="2075923"/>
            <a:ext cx="2418854" cy="3450613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메인 페이지로 넘어가기 전 게시할 랜딩 페이지를 만들어 줍니다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7C59A8-E663-6DC4-DC4E-3FB4E2F0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33" y="2075923"/>
            <a:ext cx="5043403" cy="37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6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DC7DE-FE64-5A94-FE87-644273C0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랜딩 페이지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12A53-A3AC-4668-5F33-9607033C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533" y="2075923"/>
            <a:ext cx="2418854" cy="3450613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해당 페이지가 로드 된 후 </a:t>
            </a:r>
            <a:r>
              <a:rPr lang="en-US" altLang="ko-KR" dirty="0"/>
              <a:t>3</a:t>
            </a:r>
            <a:r>
              <a:rPr lang="ko-KR" altLang="en-US" dirty="0"/>
              <a:t>초 뒤에 메인 페이지로 가도록 </a:t>
            </a:r>
            <a:r>
              <a:rPr lang="en-US" altLang="ko-KR" dirty="0"/>
              <a:t>Timer</a:t>
            </a:r>
            <a:r>
              <a:rPr lang="ko-KR" altLang="en-US" dirty="0"/>
              <a:t>를 설정해 줍니다</a:t>
            </a:r>
            <a:r>
              <a:rPr lang="en-US" altLang="ko-KR" dirty="0"/>
              <a:t>.  </a:t>
            </a:r>
            <a:r>
              <a:rPr lang="ko-KR" altLang="en-US" dirty="0"/>
              <a:t>해당 함수는 비동기로 동작합니다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6B5F1A-7A82-BAAE-F75E-777F43FD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13" y="2067455"/>
            <a:ext cx="5181208" cy="23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0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DC7DE-FE64-5A94-FE87-644273C0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메인 페이지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12A53-A3AC-4668-5F33-9607033C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533" y="2075923"/>
            <a:ext cx="2418854" cy="3450613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메인 페이지의 하단 네비게이션 바를 만들어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3D3AED-A77B-538A-421B-4EDACAE66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83" y="2075922"/>
            <a:ext cx="5056884" cy="33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5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DC7DE-FE64-5A94-FE87-644273C0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메인 페이지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12A53-A3AC-4668-5F33-9607033C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533" y="2075923"/>
            <a:ext cx="2418854" cy="3450613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하단 네비게이션 바의 동작을 정의해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D4F89E-365A-9190-A17E-186152216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676" y="2075923"/>
            <a:ext cx="3550317" cy="39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DC7DE-FE64-5A94-FE87-644273C0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메인 페이지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12A53-A3AC-4668-5F33-9607033C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533" y="2075923"/>
            <a:ext cx="2418854" cy="3450613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전환될 페이지의 내용을 </a:t>
            </a:r>
            <a:r>
              <a:rPr lang="en-US" altLang="ko-KR" dirty="0"/>
              <a:t>Container</a:t>
            </a:r>
            <a:r>
              <a:rPr lang="ko-KR" altLang="en-US" dirty="0"/>
              <a:t>에 정의해 줍니다</a:t>
            </a:r>
            <a:r>
              <a:rPr lang="en-US" altLang="ko-KR" dirty="0"/>
              <a:t>. </a:t>
            </a:r>
            <a:r>
              <a:rPr lang="ko-KR" altLang="en-US" dirty="0"/>
              <a:t>오른쪽 코드는 첫번째 페이지와 관련된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FD914F-D72A-5577-FA3C-3285C21C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50" y="2075923"/>
            <a:ext cx="3057773" cy="1144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5FAC93-5224-E432-A1CF-5AE13F7F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08" y="2075923"/>
            <a:ext cx="3427640" cy="39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6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DC7DE-FE64-5A94-FE87-644273C0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사용한 패키지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4D542D-61D1-F943-A93F-40416AF13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55" y="2075923"/>
            <a:ext cx="6414325" cy="22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4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DC7DE-FE64-5A94-FE87-644273C0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실행사진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06FBA7-D451-3B32-C613-E12FAFF3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14" y="2075923"/>
            <a:ext cx="2249520" cy="37851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404FEB-CBF5-9D12-416A-658B1CF42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465" y="2075922"/>
            <a:ext cx="2227070" cy="37851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D9434B-58CF-64DE-4F54-FAEC47BC3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468" y="2075923"/>
            <a:ext cx="2250245" cy="37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562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{D5F8BAF2-D98F-405D-A294-8E5267C76E81}tf10001114</Template>
  <TotalTime>33</TotalTime>
  <Words>134</Words>
  <Application>Microsoft Office PowerPoint</Application>
  <PresentationFormat>와이드스크린</PresentationFormat>
  <Paragraphs>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갤러리</vt:lpstr>
      <vt:lpstr>Flutter를 사용한 하이브리드 앱 만들기</vt:lpstr>
      <vt:lpstr>목차</vt:lpstr>
      <vt:lpstr>1. 랜딩 페이지 생성</vt:lpstr>
      <vt:lpstr>1. 랜딩 페이지 생성</vt:lpstr>
      <vt:lpstr>2. 메인 페이지 생성</vt:lpstr>
      <vt:lpstr>2. 메인 페이지 생성</vt:lpstr>
      <vt:lpstr>2. 메인 페이지 생성</vt:lpstr>
      <vt:lpstr>3. 사용한 패키지</vt:lpstr>
      <vt:lpstr>4. 실행사진</vt:lpstr>
      <vt:lpstr>5.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Flutter를 사용한 하이브리드 앱 만들기</dc:title>
  <dc:creator> </dc:creator>
  <cp:lastModifiedBy> </cp:lastModifiedBy>
  <cp:revision>1</cp:revision>
  <dcterms:created xsi:type="dcterms:W3CDTF">2023-06-08T10:20:15Z</dcterms:created>
  <dcterms:modified xsi:type="dcterms:W3CDTF">2023-06-08T10:53:45Z</dcterms:modified>
</cp:coreProperties>
</file>