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4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93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20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0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68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8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4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5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7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0D9F-EBDC-4FCD-A2EA-0603E3C8FE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9BF3-5CEF-494E-9B88-2E94ED97A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414" y="1192585"/>
            <a:ext cx="6239172" cy="98412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2DGP 2</a:t>
            </a:r>
            <a:r>
              <a:rPr lang="ko-KR" altLang="en-US" dirty="0">
                <a:solidFill>
                  <a:schemeClr val="bg1"/>
                </a:solidFill>
              </a:rPr>
              <a:t>차프로젝트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E28AE-06F7-4A90-B4DF-F66B8859A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5137" y="4825742"/>
            <a:ext cx="4632113" cy="54439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2018180011 </a:t>
            </a:r>
            <a:r>
              <a:rPr lang="ko-KR" altLang="en-US" sz="2400" dirty="0">
                <a:solidFill>
                  <a:schemeClr val="bg1"/>
                </a:solidFill>
              </a:rPr>
              <a:t>김우찬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5EB065E-AD21-4CA3-ADA3-432A31D1C1F1}"/>
              </a:ext>
            </a:extLst>
          </p:cNvPr>
          <p:cNvSpPr txBox="1">
            <a:spLocks/>
          </p:cNvSpPr>
          <p:nvPr/>
        </p:nvSpPr>
        <p:spPr>
          <a:xfrm>
            <a:off x="4930987" y="2806442"/>
            <a:ext cx="4632113" cy="54439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드래곤 플라이트 모작</a:t>
            </a:r>
          </a:p>
        </p:txBody>
      </p:sp>
    </p:spTree>
    <p:extLst>
      <p:ext uri="{BB962C8B-B14F-4D97-AF65-F5344CB8AC3E}">
        <p14:creationId xmlns:p14="http://schemas.microsoft.com/office/powerpoint/2010/main" val="21630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EC3E724C-311F-49A0-A66B-B528DE33C815}"/>
              </a:ext>
            </a:extLst>
          </p:cNvPr>
          <p:cNvSpPr/>
          <p:nvPr/>
        </p:nvSpPr>
        <p:spPr>
          <a:xfrm>
            <a:off x="657225" y="598115"/>
            <a:ext cx="1019175" cy="4591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7FD2603-4BD7-4020-A224-049C714D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14" y="517152"/>
            <a:ext cx="2738193" cy="62108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게임 컨셉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9932FE4-2E4C-4178-96BF-E565F48F2704}"/>
              </a:ext>
            </a:extLst>
          </p:cNvPr>
          <p:cNvSpPr txBox="1">
            <a:spLocks/>
          </p:cNvSpPr>
          <p:nvPr/>
        </p:nvSpPr>
        <p:spPr>
          <a:xfrm>
            <a:off x="1928074" y="2112687"/>
            <a:ext cx="8168033" cy="35622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7F8CED0-5B46-42C2-800F-AB279E142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2326" y="1595437"/>
            <a:ext cx="4004130" cy="443388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● 캐릭터를 좌우로 조종하여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>
                <a:solidFill>
                  <a:schemeClr val="bg1"/>
                </a:solidFill>
              </a:rPr>
              <a:t>적을 쓰러트리며 전진하는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>
                <a:solidFill>
                  <a:schemeClr val="bg1"/>
                </a:solidFill>
              </a:rPr>
              <a:t>탄막 슈팅 형식 게임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● 무한 허들 넘기에 가까운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err="1">
                <a:solidFill>
                  <a:schemeClr val="bg1"/>
                </a:solidFill>
              </a:rPr>
              <a:t>종스크롤</a:t>
            </a:r>
            <a:r>
              <a:rPr lang="ko-KR" altLang="en-US" sz="2000" dirty="0">
                <a:solidFill>
                  <a:schemeClr val="bg1"/>
                </a:solidFill>
              </a:rPr>
              <a:t> 러닝 액션게임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808356-33F5-4F3B-BC43-328CF3B8E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168773"/>
            <a:ext cx="58102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DF1AE17-D789-42EF-90CD-B682B55F2C10}"/>
              </a:ext>
            </a:extLst>
          </p:cNvPr>
          <p:cNvSpPr/>
          <p:nvPr/>
        </p:nvSpPr>
        <p:spPr>
          <a:xfrm>
            <a:off x="657225" y="598115"/>
            <a:ext cx="1019175" cy="4591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FE0F805-F944-43F9-8F0B-519A33549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14" y="517152"/>
            <a:ext cx="2738193" cy="62108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개발 범위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C8CB0B-2B4A-411A-AB0B-4FD46A67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80781"/>
              </p:ext>
            </p:extLst>
          </p:nvPr>
        </p:nvGraphicFramePr>
        <p:xfrm>
          <a:off x="872503" y="1536569"/>
          <a:ext cx="10581064" cy="488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23">
                  <a:extLst>
                    <a:ext uri="{9D8B030D-6E8A-4147-A177-3AD203B41FA5}">
                      <a16:colId xmlns:a16="http://schemas.microsoft.com/office/drawing/2014/main" val="3751269848"/>
                    </a:ext>
                  </a:extLst>
                </a:gridCol>
                <a:gridCol w="8314441">
                  <a:extLst>
                    <a:ext uri="{9D8B030D-6E8A-4147-A177-3AD203B41FA5}">
                      <a16:colId xmlns:a16="http://schemas.microsoft.com/office/drawing/2014/main" val="1234894796"/>
                    </a:ext>
                  </a:extLst>
                </a:gridCol>
              </a:tblGrid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컨트롤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키보드를 이용해 좌우 이동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683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탄환으로 적 피격 시 적 체력 감소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게임 중 나오는 아이템 획득 시 점수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또는 탄환속성변경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7007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기술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탄환 자동 발사 시스템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 속성에 따라 탄환의 타입이 변한다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41764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개의 스테이지가 있으며 스테이지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컨셉별로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나오는 적과 보스의 타입이 바뀐다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85677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사격 소리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 제거 소리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보스전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배경음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등등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83885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 및 적 날아가는 모션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사망 시 모션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93002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속성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캐릭터마다 공격 속성이 있으며 적을 처치하는데 영향을 준다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12131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보스 상성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각 스테이지의 컨셉에 따라 보스와의 상성이 달라지며 탄환의 속성에 따라 보스와의 상성은 좋을 수도 나쁠 수도 있다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54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92F7BA0F-34F5-4B58-B4AA-267D3B0AAA6E}"/>
              </a:ext>
            </a:extLst>
          </p:cNvPr>
          <p:cNvSpPr/>
          <p:nvPr/>
        </p:nvSpPr>
        <p:spPr>
          <a:xfrm>
            <a:off x="657225" y="598115"/>
            <a:ext cx="1019175" cy="4591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A676D68-78FC-4998-933A-3062A175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13" y="517152"/>
            <a:ext cx="5151455" cy="62108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개발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450E3A6-535D-4DF3-8AC7-59ACD0686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58419"/>
              </p:ext>
            </p:extLst>
          </p:nvPr>
        </p:nvGraphicFramePr>
        <p:xfrm>
          <a:off x="863077" y="1436103"/>
          <a:ext cx="10703613" cy="518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57">
                  <a:extLst>
                    <a:ext uri="{9D8B030D-6E8A-4147-A177-3AD203B41FA5}">
                      <a16:colId xmlns:a16="http://schemas.microsoft.com/office/drawing/2014/main" val="2580975685"/>
                    </a:ext>
                  </a:extLst>
                </a:gridCol>
                <a:gridCol w="2469823">
                  <a:extLst>
                    <a:ext uri="{9D8B030D-6E8A-4147-A177-3AD203B41FA5}">
                      <a16:colId xmlns:a16="http://schemas.microsoft.com/office/drawing/2014/main" val="1439352102"/>
                    </a:ext>
                  </a:extLst>
                </a:gridCol>
                <a:gridCol w="7220933">
                  <a:extLst>
                    <a:ext uri="{9D8B030D-6E8A-4147-A177-3AD203B41FA5}">
                      <a16:colId xmlns:a16="http://schemas.microsoft.com/office/drawing/2014/main" val="2160112411"/>
                    </a:ext>
                  </a:extLst>
                </a:gridCol>
              </a:tblGrid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컨셉 설계 및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기본 오브젝트 생성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(70%)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스테이지별 맵 구상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스테이지별 맵 배경 구상 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플레이어와 적군 오브젝트 생성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2780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85296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이동 구현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(100%)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키보드를 이용한 플레이어 이동 구현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적 오브젝트 자동 이동 구현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0264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속성 및 세부사항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(20%)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여러 속성을 가진 캐릭터 만들기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개의 탄환 속성을 이용한 상성 시스템 구현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탄환 발사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맞았을 시 데미지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62057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40568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게임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동작시키기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탄환과 적 오브젝트의 충돌체크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죽었으면 사라지게 구현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2035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만들기 및 중간점검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점수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비행거리 등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중간점검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189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사운드 및 애니메이션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일반 맵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BGM,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보스 전용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BGM,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오브젝트 비행 애니메이션 구현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77331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밸런스 조절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캐릭터별 속성에 따른 밸런스 조절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08923"/>
                  </a:ext>
                </a:extLst>
              </a:tr>
              <a:tr h="5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2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86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92F7BA0F-34F5-4B58-B4AA-267D3B0AAA6E}"/>
              </a:ext>
            </a:extLst>
          </p:cNvPr>
          <p:cNvSpPr/>
          <p:nvPr/>
        </p:nvSpPr>
        <p:spPr>
          <a:xfrm>
            <a:off x="657225" y="598115"/>
            <a:ext cx="1019175" cy="4591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A676D68-78FC-4998-933A-3062A175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13" y="517152"/>
            <a:ext cx="5151455" cy="62108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Github</a:t>
            </a:r>
            <a:r>
              <a:rPr lang="en-US" altLang="ko-KR" sz="3200" dirty="0">
                <a:solidFill>
                  <a:schemeClr val="bg1"/>
                </a:solidFill>
              </a:rPr>
              <a:t> commits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F26837-09CC-4F0F-AC98-07172D307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6" y="1233310"/>
            <a:ext cx="8037248" cy="53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4077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253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줄기</vt:lpstr>
      <vt:lpstr>2DGP 2차프로젝트</vt:lpstr>
      <vt:lpstr>게임 컨셉</vt:lpstr>
      <vt:lpstr>개발 범위</vt:lpstr>
      <vt:lpstr>개발 계획</vt:lpstr>
      <vt:lpstr>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Domesticating Wolves</dc:title>
  <dc:creator>wc5427@naver.com</dc:creator>
  <cp:lastModifiedBy>우찬 김</cp:lastModifiedBy>
  <cp:revision>23</cp:revision>
  <dcterms:created xsi:type="dcterms:W3CDTF">2018-10-29T15:39:32Z</dcterms:created>
  <dcterms:modified xsi:type="dcterms:W3CDTF">2019-10-31T12:23:10Z</dcterms:modified>
</cp:coreProperties>
</file>