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9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20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6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8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7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9BF3-5CEF-494E-9B88-2E94ED97A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414" y="1192585"/>
            <a:ext cx="6239172" cy="98412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2DGP 2</a:t>
            </a:r>
            <a:r>
              <a:rPr lang="ko-KR" altLang="en-US" dirty="0">
                <a:solidFill>
                  <a:schemeClr val="bg1"/>
                </a:solidFill>
              </a:rPr>
              <a:t>차프로젝트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E28AE-06F7-4A90-B4DF-F66B8859A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137" y="4825742"/>
            <a:ext cx="4632113" cy="54439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2018180011 </a:t>
            </a:r>
            <a:r>
              <a:rPr lang="ko-KR" altLang="en-US" sz="2400" dirty="0">
                <a:solidFill>
                  <a:schemeClr val="bg1"/>
                </a:solidFill>
              </a:rPr>
              <a:t>김우찬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5EB065E-AD21-4CA3-ADA3-432A31D1C1F1}"/>
              </a:ext>
            </a:extLst>
          </p:cNvPr>
          <p:cNvSpPr txBox="1">
            <a:spLocks/>
          </p:cNvSpPr>
          <p:nvPr/>
        </p:nvSpPr>
        <p:spPr>
          <a:xfrm>
            <a:off x="4930987" y="2806442"/>
            <a:ext cx="4632113" cy="5443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드래곤 플라이트 모작</a:t>
            </a:r>
          </a:p>
        </p:txBody>
      </p:sp>
    </p:spTree>
    <p:extLst>
      <p:ext uri="{BB962C8B-B14F-4D97-AF65-F5344CB8AC3E}">
        <p14:creationId xmlns:p14="http://schemas.microsoft.com/office/powerpoint/2010/main" val="21630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DF1AE17-D789-42EF-90CD-B682B55F2C10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FE0F805-F944-43F9-8F0B-519A3354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4" y="517152"/>
            <a:ext cx="2738193" cy="62108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C8CB0B-2B4A-411A-AB0B-4FD46A67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52530"/>
              </p:ext>
            </p:extLst>
          </p:nvPr>
        </p:nvGraphicFramePr>
        <p:xfrm>
          <a:off x="872503" y="1536569"/>
          <a:ext cx="10581066" cy="48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23">
                  <a:extLst>
                    <a:ext uri="{9D8B030D-6E8A-4147-A177-3AD203B41FA5}">
                      <a16:colId xmlns:a16="http://schemas.microsoft.com/office/drawing/2014/main" val="3751269848"/>
                    </a:ext>
                  </a:extLst>
                </a:gridCol>
                <a:gridCol w="3812090">
                  <a:extLst>
                    <a:ext uri="{9D8B030D-6E8A-4147-A177-3AD203B41FA5}">
                      <a16:colId xmlns:a16="http://schemas.microsoft.com/office/drawing/2014/main" val="1234894796"/>
                    </a:ext>
                  </a:extLst>
                </a:gridCol>
                <a:gridCol w="3320248">
                  <a:extLst>
                    <a:ext uri="{9D8B030D-6E8A-4147-A177-3AD203B41FA5}">
                      <a16:colId xmlns:a16="http://schemas.microsoft.com/office/drawing/2014/main" val="1531016685"/>
                    </a:ext>
                  </a:extLst>
                </a:gridCol>
                <a:gridCol w="1182105">
                  <a:extLst>
                    <a:ext uri="{9D8B030D-6E8A-4147-A177-3AD203B41FA5}">
                      <a16:colId xmlns:a16="http://schemas.microsoft.com/office/drawing/2014/main" val="1882953505"/>
                    </a:ext>
                  </a:extLst>
                </a:gridCol>
              </a:tblGrid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차 발표 목표 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실제 개발 완료 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진척도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940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키보드를 이용해 좌우 이동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좌우 이동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683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탄환으로 적 피격 시 적 체력 감소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오래 비행할수록 점수 증가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탄환과 적 충돌체크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비행거리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700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기술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탄환 자동 발사 시스템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자동 발사 시스템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41764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개의 스테이지가 있으며 스테이지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컨셉별로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나오는 적과 보스의 타입이 바뀐다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개의 스테이지로 바꿈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8567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사격 소리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적 제거 소리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보스전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배경음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등등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구현 못함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83885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속성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캐릭터마다 공격 속성이 있으며 적을 처치하는데 영향을 준다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캐릭터를 하나로 바꿈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12131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보스 상성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각 스테이지의 컨셉에 따라 보스와의 상성이 달라지며 탄환의 속성에 따라 보스와의 상성은 좋을 수도 나쁠 수도 있다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보스와 상성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공격 패턴의 다양화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 바꿈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4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2F7BA0F-34F5-4B58-B4AA-267D3B0AAA6E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676D68-78FC-4998-933A-3062A175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3" y="517152"/>
            <a:ext cx="5151455" cy="62108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Github</a:t>
            </a:r>
            <a:r>
              <a:rPr lang="en-US" altLang="ko-KR" sz="3200" dirty="0">
                <a:solidFill>
                  <a:schemeClr val="bg1"/>
                </a:solidFill>
              </a:rPr>
              <a:t> commits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F26837-09CC-4F0F-AC98-07172D30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6" y="1233310"/>
            <a:ext cx="8037248" cy="53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077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144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줄기</vt:lpstr>
      <vt:lpstr>2DGP 2차프로젝트</vt:lpstr>
      <vt:lpstr>개발 진척도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Domesticating Wolves</dc:title>
  <dc:creator>wc5427@naver.com</dc:creator>
  <cp:lastModifiedBy>우찬 김</cp:lastModifiedBy>
  <cp:revision>24</cp:revision>
  <dcterms:created xsi:type="dcterms:W3CDTF">2018-10-29T15:39:32Z</dcterms:created>
  <dcterms:modified xsi:type="dcterms:W3CDTF">2019-11-24T13:03:41Z</dcterms:modified>
</cp:coreProperties>
</file>