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85" r:id="rId4"/>
    <p:sldId id="273" r:id="rId5"/>
    <p:sldId id="286" r:id="rId6"/>
    <p:sldId id="287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46A7D"/>
    <a:srgbClr val="EA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203" autoAdjust="0"/>
  </p:normalViewPr>
  <p:slideViewPr>
    <p:cSldViewPr snapToGrid="0">
      <p:cViewPr varScale="1">
        <p:scale>
          <a:sx n="81" d="100"/>
          <a:sy n="81" d="100"/>
        </p:scale>
        <p:origin x="77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69ED93-6CA1-4211-99BD-3D52EDB771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B2EB9-8D20-423B-AE7A-B90581044A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07B6FD5-1EA3-496B-A988-66EA8F30ABB9}" type="datetimeFigureOut">
              <a:rPr lang="zh-CN" altLang="en-US"/>
              <a:pPr>
                <a:defRPr/>
              </a:pPr>
              <a:t>2020/10/16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8" name="幻灯片图像占位符 3">
            <a:extLst>
              <a:ext uri="{FF2B5EF4-FFF2-40B4-BE49-F238E27FC236}">
                <a16:creationId xmlns:a16="http://schemas.microsoft.com/office/drawing/2014/main" id="{71DF73D7-8ECD-4FE3-8CA6-697E5814C7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8CB8BB5E-C529-45C5-B500-68D7437DC01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916A1-3C42-42A8-954A-D4C4F0D254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ADD1D-669D-415B-BA46-57913EB4C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446B197-7C4E-42ED-B2E8-AFC377E363A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AD9B2C52-366B-4763-8FB3-D7F4ED99583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A9C95D85-CFB2-4A62-8B20-326395BAE4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A0649296-EFFE-4B81-AAE9-B2C933B0A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472F569-CD00-44CF-85B4-71FEBAF3A2B4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7DFB31CF-A8C5-4409-97A3-B43CEB7527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ABDAD9B-3534-4F51-A565-988F5EDDD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1C6C968-5BCF-4C5F-8AA6-AA1E170CA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E0E6C80C-6696-4E2D-A3DE-4325B2A54E74}" type="slidenum">
              <a:rPr altLang="en-US" smtClean="0"/>
              <a:pPr fontAlgn="base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FB68E89-2F1C-4720-B817-7C071A197D3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36BE2D25-50D2-42F3-A719-C19F510EEA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C05BC82D-F78C-45EE-8D1F-41F90DC94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3B56F9D7-BB7B-49B5-BC7B-74F0A1237675}" type="slidenum">
              <a:rPr altLang="en-US" smtClean="0"/>
              <a:pPr fontAlgn="base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EF326AC-61EF-4439-A0C5-9DB4C3B873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98D1079-6D03-4978-ABC8-98861CFE52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9E04CA8-D485-469B-AFB1-B3A6BED22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/>
            <a:fld id="{EE246165-D110-4F77-89F4-26917FB630B4}" type="slidenum">
              <a:rPr altLang="en-US" smtClean="0"/>
              <a:pPr fontAlgn="base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F3499B2-A387-4D71-B7ED-F7F9B255A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286895D-729A-4822-B735-2678AD2F8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9AB1A-2343-4575-9DBC-F936833A8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96B3D-EC9F-4069-A921-B74DF4A0252D}" type="slidenum">
              <a:rPr lang="zh-CN" altLang="en-US" smtClean="0"/>
              <a:pPr>
                <a:defRPr/>
              </a:pPr>
              <a:t>6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6400" y="597600"/>
            <a:ext cx="1299600" cy="5371200"/>
          </a:xfrm>
        </p:spPr>
        <p:txBody>
          <a:bodyPr vert="eaVert"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00" y="3355200"/>
            <a:ext cx="777600" cy="2854800"/>
          </a:xfrm>
        </p:spPr>
        <p:txBody>
          <a:bodyPr vert="eaVert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BA38C-B98B-495A-A094-193EEB40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C8CBD-51C4-4EE5-A7D8-1961B2AF13D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CD96-9D49-4723-8924-3A18513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3F0C0-6136-4DFF-9F9B-74D96D65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297A-C9EA-4601-A19D-FFC2A1A09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7019" y="169863"/>
            <a:ext cx="11637963" cy="6388100"/>
          </a:xfrm>
        </p:spPr>
        <p:txBody>
          <a:bodyPr/>
          <a:lstStyle>
            <a:lvl2pPr marL="342900" indent="-342900">
              <a:buClrTx/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4984355-874F-422F-90B7-89F74454CD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8BCB-044C-41A5-88E4-854AF307500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4C2C5DC-4D28-423D-8D78-457D230B13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68EDD5-6D62-43E6-8B14-4153429957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696AC-C64E-4FD2-8A1A-CDA226941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279A-CA37-4466-8BEA-6F92BB8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083-BB12-4966-9C2F-0E91A9A95F02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113C-18CA-462C-8F27-B2F3C192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142D5-D5BB-412B-8B08-F6C8DAE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12EF9-D97B-485F-B3CA-0FCC72BC1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1">
            <a:extLst>
              <a:ext uri="{FF2B5EF4-FFF2-40B4-BE49-F238E27FC236}">
                <a16:creationId xmlns:a16="http://schemas.microsoft.com/office/drawing/2014/main" id="{52F627BA-C214-40F0-8D14-138F83FB4A1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 rot="5400000">
            <a:off x="5730082" y="975518"/>
            <a:ext cx="349250" cy="444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5" name="MH_Others_12">
            <a:extLst>
              <a:ext uri="{FF2B5EF4-FFF2-40B4-BE49-F238E27FC236}">
                <a16:creationId xmlns:a16="http://schemas.microsoft.com/office/drawing/2014/main" id="{26927B91-6325-4ED5-BD3D-A7825C93D248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 flipH="1">
            <a:off x="3679825" y="3424238"/>
            <a:ext cx="4449763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C58C4C66-9681-4854-A87C-E0A7B54406A0}"/>
              </a:ext>
            </a:extLst>
          </p:cNvPr>
          <p:cNvSpPr>
            <a:spLocks noEditPoints="1" noChangeArrowheads="1"/>
          </p:cNvSpPr>
          <p:nvPr userDrawn="1"/>
        </p:nvSpPr>
        <p:spPr bwMode="auto">
          <a:xfrm>
            <a:off x="4211638" y="2514600"/>
            <a:ext cx="2738437" cy="441325"/>
          </a:xfrm>
          <a:custGeom>
            <a:avLst/>
            <a:gdLst>
              <a:gd name="T0" fmla="*/ 2147483646 w 3450"/>
              <a:gd name="T1" fmla="*/ 2147483646 h 556"/>
              <a:gd name="T2" fmla="*/ 2147483646 w 3450"/>
              <a:gd name="T3" fmla="*/ 2147483646 h 556"/>
              <a:gd name="T4" fmla="*/ 2147483646 w 3450"/>
              <a:gd name="T5" fmla="*/ 2147483646 h 556"/>
              <a:gd name="T6" fmla="*/ 2147483646 w 3450"/>
              <a:gd name="T7" fmla="*/ 2147483646 h 556"/>
              <a:gd name="T8" fmla="*/ 2147483646 w 3450"/>
              <a:gd name="T9" fmla="*/ 2147483646 h 556"/>
              <a:gd name="T10" fmla="*/ 2147483646 w 3450"/>
              <a:gd name="T11" fmla="*/ 2147483646 h 556"/>
              <a:gd name="T12" fmla="*/ 2147483646 w 3450"/>
              <a:gd name="T13" fmla="*/ 2147483646 h 556"/>
              <a:gd name="T14" fmla="*/ 2147483646 w 3450"/>
              <a:gd name="T15" fmla="*/ 2147483646 h 556"/>
              <a:gd name="T16" fmla="*/ 2147483646 w 3450"/>
              <a:gd name="T17" fmla="*/ 2147483646 h 556"/>
              <a:gd name="T18" fmla="*/ 2147483646 w 3450"/>
              <a:gd name="T19" fmla="*/ 2147483646 h 556"/>
              <a:gd name="T20" fmla="*/ 2147483646 w 3450"/>
              <a:gd name="T21" fmla="*/ 2147483646 h 556"/>
              <a:gd name="T22" fmla="*/ 2147483646 w 3450"/>
              <a:gd name="T23" fmla="*/ 2147483646 h 556"/>
              <a:gd name="T24" fmla="*/ 2147483646 w 3450"/>
              <a:gd name="T25" fmla="*/ 2147483646 h 556"/>
              <a:gd name="T26" fmla="*/ 2147483646 w 3450"/>
              <a:gd name="T27" fmla="*/ 2147483646 h 556"/>
              <a:gd name="T28" fmla="*/ 2147483646 w 3450"/>
              <a:gd name="T29" fmla="*/ 2147483646 h 556"/>
              <a:gd name="T30" fmla="*/ 2147483646 w 3450"/>
              <a:gd name="T31" fmla="*/ 2147483646 h 556"/>
              <a:gd name="T32" fmla="*/ 2147483646 w 3450"/>
              <a:gd name="T33" fmla="*/ 2147483646 h 556"/>
              <a:gd name="T34" fmla="*/ 2147483646 w 3450"/>
              <a:gd name="T35" fmla="*/ 2147483646 h 556"/>
              <a:gd name="T36" fmla="*/ 2147483646 w 3450"/>
              <a:gd name="T37" fmla="*/ 2147483646 h 556"/>
              <a:gd name="T38" fmla="*/ 2147483646 w 3450"/>
              <a:gd name="T39" fmla="*/ 2147483646 h 556"/>
              <a:gd name="T40" fmla="*/ 2147483646 w 3450"/>
              <a:gd name="T41" fmla="*/ 2147483646 h 556"/>
              <a:gd name="T42" fmla="*/ 2147483646 w 3450"/>
              <a:gd name="T43" fmla="*/ 2147483646 h 556"/>
              <a:gd name="T44" fmla="*/ 2147483646 w 3450"/>
              <a:gd name="T45" fmla="*/ 2147483646 h 556"/>
              <a:gd name="T46" fmla="*/ 2147483646 w 3450"/>
              <a:gd name="T47" fmla="*/ 2147483646 h 556"/>
              <a:gd name="T48" fmla="*/ 2147483646 w 3450"/>
              <a:gd name="T49" fmla="*/ 2147483646 h 556"/>
              <a:gd name="T50" fmla="*/ 2147483646 w 3450"/>
              <a:gd name="T51" fmla="*/ 2147483646 h 556"/>
              <a:gd name="T52" fmla="*/ 2147483646 w 3450"/>
              <a:gd name="T53" fmla="*/ 2147483646 h 556"/>
              <a:gd name="T54" fmla="*/ 2147483646 w 3450"/>
              <a:gd name="T55" fmla="*/ 2147483646 h 556"/>
              <a:gd name="T56" fmla="*/ 2147483646 w 3450"/>
              <a:gd name="T57" fmla="*/ 2147483646 h 556"/>
              <a:gd name="T58" fmla="*/ 2147483646 w 3450"/>
              <a:gd name="T59" fmla="*/ 2147483646 h 556"/>
              <a:gd name="T60" fmla="*/ 2147483646 w 3450"/>
              <a:gd name="T61" fmla="*/ 2147483646 h 556"/>
              <a:gd name="T62" fmla="*/ 2147483646 w 3450"/>
              <a:gd name="T63" fmla="*/ 2147483646 h 556"/>
              <a:gd name="T64" fmla="*/ 2147483646 w 3450"/>
              <a:gd name="T65" fmla="*/ 2147483646 h 556"/>
              <a:gd name="T66" fmla="*/ 2147483646 w 3450"/>
              <a:gd name="T67" fmla="*/ 2147483646 h 556"/>
              <a:gd name="T68" fmla="*/ 2147483646 w 3450"/>
              <a:gd name="T69" fmla="*/ 2147483646 h 556"/>
              <a:gd name="T70" fmla="*/ 2147483646 w 3450"/>
              <a:gd name="T71" fmla="*/ 2147483646 h 556"/>
              <a:gd name="T72" fmla="*/ 2147483646 w 3450"/>
              <a:gd name="T73" fmla="*/ 2147483646 h 556"/>
              <a:gd name="T74" fmla="*/ 2147483646 w 3450"/>
              <a:gd name="T75" fmla="*/ 2147483646 h 556"/>
              <a:gd name="T76" fmla="*/ 2147483646 w 3450"/>
              <a:gd name="T77" fmla="*/ 2147483646 h 556"/>
              <a:gd name="T78" fmla="*/ 2147483646 w 3450"/>
              <a:gd name="T79" fmla="*/ 2147483646 h 556"/>
              <a:gd name="T80" fmla="*/ 2147483646 w 3450"/>
              <a:gd name="T81" fmla="*/ 2147483646 h 556"/>
              <a:gd name="T82" fmla="*/ 2147483646 w 3450"/>
              <a:gd name="T83" fmla="*/ 2147483646 h 556"/>
              <a:gd name="T84" fmla="*/ 0 w 3450"/>
              <a:gd name="T85" fmla="*/ 2147483646 h 556"/>
              <a:gd name="T86" fmla="*/ 2147483646 w 3450"/>
              <a:gd name="T87" fmla="*/ 2147483646 h 556"/>
              <a:gd name="T88" fmla="*/ 2147483646 w 3450"/>
              <a:gd name="T89" fmla="*/ 2147483646 h 556"/>
              <a:gd name="T90" fmla="*/ 2147483646 w 3450"/>
              <a:gd name="T91" fmla="*/ 2147483646 h 556"/>
              <a:gd name="T92" fmla="*/ 2147483646 w 3450"/>
              <a:gd name="T93" fmla="*/ 2147483646 h 556"/>
              <a:gd name="T94" fmla="*/ 2147483646 w 3450"/>
              <a:gd name="T95" fmla="*/ 2147483646 h 556"/>
              <a:gd name="T96" fmla="*/ 2147483646 w 3450"/>
              <a:gd name="T97" fmla="*/ 2147483646 h 556"/>
              <a:gd name="T98" fmla="*/ 2147483646 w 3450"/>
              <a:gd name="T99" fmla="*/ 2147483646 h 556"/>
              <a:gd name="T100" fmla="*/ 2147483646 w 3450"/>
              <a:gd name="T101" fmla="*/ 2147483646 h 556"/>
              <a:gd name="T102" fmla="*/ 2147483646 w 3450"/>
              <a:gd name="T103" fmla="*/ 2147483646 h 556"/>
              <a:gd name="T104" fmla="*/ 2147483646 w 3450"/>
              <a:gd name="T105" fmla="*/ 2147483646 h 556"/>
              <a:gd name="T106" fmla="*/ 2147483646 w 3450"/>
              <a:gd name="T107" fmla="*/ 2147483646 h 556"/>
              <a:gd name="T108" fmla="*/ 2147483646 w 3450"/>
              <a:gd name="T109" fmla="*/ 2147483646 h 556"/>
              <a:gd name="T110" fmla="*/ 2147483646 w 3450"/>
              <a:gd name="T111" fmla="*/ 2147483646 h 556"/>
              <a:gd name="T112" fmla="*/ 2147483646 w 3450"/>
              <a:gd name="T113" fmla="*/ 2147483646 h 55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450" h="556">
                <a:moveTo>
                  <a:pt x="1270" y="301"/>
                </a:moveTo>
                <a:lnTo>
                  <a:pt x="1258" y="303"/>
                </a:lnTo>
                <a:lnTo>
                  <a:pt x="1251" y="313"/>
                </a:lnTo>
                <a:lnTo>
                  <a:pt x="1251" y="318"/>
                </a:lnTo>
                <a:lnTo>
                  <a:pt x="1249" y="328"/>
                </a:lnTo>
                <a:lnTo>
                  <a:pt x="1249" y="343"/>
                </a:lnTo>
                <a:lnTo>
                  <a:pt x="1249" y="362"/>
                </a:lnTo>
                <a:lnTo>
                  <a:pt x="1249" y="456"/>
                </a:lnTo>
                <a:lnTo>
                  <a:pt x="1249" y="466"/>
                </a:lnTo>
                <a:lnTo>
                  <a:pt x="1249" y="474"/>
                </a:lnTo>
                <a:lnTo>
                  <a:pt x="1249" y="477"/>
                </a:lnTo>
                <a:lnTo>
                  <a:pt x="1249" y="481"/>
                </a:lnTo>
                <a:lnTo>
                  <a:pt x="1254" y="491"/>
                </a:lnTo>
                <a:lnTo>
                  <a:pt x="1266" y="493"/>
                </a:lnTo>
                <a:lnTo>
                  <a:pt x="1279" y="491"/>
                </a:lnTo>
                <a:lnTo>
                  <a:pt x="1295" y="485"/>
                </a:lnTo>
                <a:lnTo>
                  <a:pt x="1312" y="474"/>
                </a:lnTo>
                <a:lnTo>
                  <a:pt x="1325" y="462"/>
                </a:lnTo>
                <a:lnTo>
                  <a:pt x="1325" y="320"/>
                </a:lnTo>
                <a:lnTo>
                  <a:pt x="1308" y="313"/>
                </a:lnTo>
                <a:lnTo>
                  <a:pt x="1293" y="305"/>
                </a:lnTo>
                <a:lnTo>
                  <a:pt x="1281" y="301"/>
                </a:lnTo>
                <a:lnTo>
                  <a:pt x="1270" y="301"/>
                </a:lnTo>
                <a:close/>
                <a:moveTo>
                  <a:pt x="1909" y="169"/>
                </a:moveTo>
                <a:lnTo>
                  <a:pt x="1896" y="173"/>
                </a:lnTo>
                <a:lnTo>
                  <a:pt x="1879" y="182"/>
                </a:lnTo>
                <a:lnTo>
                  <a:pt x="1859" y="197"/>
                </a:lnTo>
                <a:lnTo>
                  <a:pt x="1840" y="219"/>
                </a:lnTo>
                <a:lnTo>
                  <a:pt x="1840" y="403"/>
                </a:lnTo>
                <a:lnTo>
                  <a:pt x="1859" y="422"/>
                </a:lnTo>
                <a:lnTo>
                  <a:pt x="1879" y="435"/>
                </a:lnTo>
                <a:lnTo>
                  <a:pt x="1894" y="445"/>
                </a:lnTo>
                <a:lnTo>
                  <a:pt x="1907" y="447"/>
                </a:lnTo>
                <a:lnTo>
                  <a:pt x="1913" y="447"/>
                </a:lnTo>
                <a:lnTo>
                  <a:pt x="1917" y="443"/>
                </a:lnTo>
                <a:lnTo>
                  <a:pt x="1917" y="435"/>
                </a:lnTo>
                <a:lnTo>
                  <a:pt x="1917" y="426"/>
                </a:lnTo>
                <a:lnTo>
                  <a:pt x="1917" y="410"/>
                </a:lnTo>
                <a:lnTo>
                  <a:pt x="1917" y="391"/>
                </a:lnTo>
                <a:lnTo>
                  <a:pt x="1917" y="215"/>
                </a:lnTo>
                <a:lnTo>
                  <a:pt x="1917" y="201"/>
                </a:lnTo>
                <a:lnTo>
                  <a:pt x="1917" y="190"/>
                </a:lnTo>
                <a:lnTo>
                  <a:pt x="1917" y="184"/>
                </a:lnTo>
                <a:lnTo>
                  <a:pt x="1917" y="180"/>
                </a:lnTo>
                <a:lnTo>
                  <a:pt x="1915" y="171"/>
                </a:lnTo>
                <a:lnTo>
                  <a:pt x="1909" y="169"/>
                </a:lnTo>
                <a:close/>
                <a:moveTo>
                  <a:pt x="2797" y="155"/>
                </a:moveTo>
                <a:lnTo>
                  <a:pt x="2787" y="155"/>
                </a:lnTo>
                <a:lnTo>
                  <a:pt x="2780" y="157"/>
                </a:lnTo>
                <a:lnTo>
                  <a:pt x="2772" y="161"/>
                </a:lnTo>
                <a:lnTo>
                  <a:pt x="2770" y="165"/>
                </a:lnTo>
                <a:lnTo>
                  <a:pt x="2768" y="173"/>
                </a:lnTo>
                <a:lnTo>
                  <a:pt x="2766" y="184"/>
                </a:lnTo>
                <a:lnTo>
                  <a:pt x="2764" y="197"/>
                </a:lnTo>
                <a:lnTo>
                  <a:pt x="2764" y="215"/>
                </a:lnTo>
                <a:lnTo>
                  <a:pt x="2764" y="314"/>
                </a:lnTo>
                <a:lnTo>
                  <a:pt x="2797" y="314"/>
                </a:lnTo>
                <a:lnTo>
                  <a:pt x="2833" y="314"/>
                </a:lnTo>
                <a:lnTo>
                  <a:pt x="2833" y="215"/>
                </a:lnTo>
                <a:lnTo>
                  <a:pt x="2833" y="201"/>
                </a:lnTo>
                <a:lnTo>
                  <a:pt x="2833" y="190"/>
                </a:lnTo>
                <a:lnTo>
                  <a:pt x="2833" y="182"/>
                </a:lnTo>
                <a:lnTo>
                  <a:pt x="2831" y="176"/>
                </a:lnTo>
                <a:lnTo>
                  <a:pt x="2831" y="173"/>
                </a:lnTo>
                <a:lnTo>
                  <a:pt x="2831" y="169"/>
                </a:lnTo>
                <a:lnTo>
                  <a:pt x="2826" y="163"/>
                </a:lnTo>
                <a:lnTo>
                  <a:pt x="2818" y="159"/>
                </a:lnTo>
                <a:lnTo>
                  <a:pt x="2808" y="157"/>
                </a:lnTo>
                <a:lnTo>
                  <a:pt x="2797" y="155"/>
                </a:lnTo>
                <a:close/>
                <a:moveTo>
                  <a:pt x="3402" y="121"/>
                </a:moveTo>
                <a:lnTo>
                  <a:pt x="3419" y="123"/>
                </a:lnTo>
                <a:lnTo>
                  <a:pt x="3435" y="130"/>
                </a:lnTo>
                <a:lnTo>
                  <a:pt x="3446" y="142"/>
                </a:lnTo>
                <a:lnTo>
                  <a:pt x="3450" y="159"/>
                </a:lnTo>
                <a:lnTo>
                  <a:pt x="3446" y="171"/>
                </a:lnTo>
                <a:lnTo>
                  <a:pt x="3440" y="180"/>
                </a:lnTo>
                <a:lnTo>
                  <a:pt x="3431" y="188"/>
                </a:lnTo>
                <a:lnTo>
                  <a:pt x="3417" y="190"/>
                </a:lnTo>
                <a:lnTo>
                  <a:pt x="3410" y="190"/>
                </a:lnTo>
                <a:lnTo>
                  <a:pt x="3404" y="186"/>
                </a:lnTo>
                <a:lnTo>
                  <a:pt x="3389" y="180"/>
                </a:lnTo>
                <a:lnTo>
                  <a:pt x="3379" y="178"/>
                </a:lnTo>
                <a:lnTo>
                  <a:pt x="3369" y="178"/>
                </a:lnTo>
                <a:lnTo>
                  <a:pt x="3360" y="182"/>
                </a:lnTo>
                <a:lnTo>
                  <a:pt x="3348" y="188"/>
                </a:lnTo>
                <a:lnTo>
                  <a:pt x="3339" y="196"/>
                </a:lnTo>
                <a:lnTo>
                  <a:pt x="3329" y="205"/>
                </a:lnTo>
                <a:lnTo>
                  <a:pt x="3317" y="217"/>
                </a:lnTo>
                <a:lnTo>
                  <a:pt x="3306" y="232"/>
                </a:lnTo>
                <a:lnTo>
                  <a:pt x="3294" y="249"/>
                </a:lnTo>
                <a:lnTo>
                  <a:pt x="3292" y="395"/>
                </a:lnTo>
                <a:lnTo>
                  <a:pt x="3294" y="539"/>
                </a:lnTo>
                <a:lnTo>
                  <a:pt x="3116" y="539"/>
                </a:lnTo>
                <a:lnTo>
                  <a:pt x="3118" y="512"/>
                </a:lnTo>
                <a:lnTo>
                  <a:pt x="3118" y="437"/>
                </a:lnTo>
                <a:lnTo>
                  <a:pt x="3118" y="305"/>
                </a:lnTo>
                <a:lnTo>
                  <a:pt x="3118" y="155"/>
                </a:lnTo>
                <a:lnTo>
                  <a:pt x="3116" y="127"/>
                </a:lnTo>
                <a:lnTo>
                  <a:pt x="3294" y="127"/>
                </a:lnTo>
                <a:lnTo>
                  <a:pt x="3294" y="203"/>
                </a:lnTo>
                <a:lnTo>
                  <a:pt x="3306" y="184"/>
                </a:lnTo>
                <a:lnTo>
                  <a:pt x="3317" y="169"/>
                </a:lnTo>
                <a:lnTo>
                  <a:pt x="3325" y="159"/>
                </a:lnTo>
                <a:lnTo>
                  <a:pt x="3333" y="153"/>
                </a:lnTo>
                <a:lnTo>
                  <a:pt x="3350" y="140"/>
                </a:lnTo>
                <a:lnTo>
                  <a:pt x="3367" y="128"/>
                </a:lnTo>
                <a:lnTo>
                  <a:pt x="3385" y="123"/>
                </a:lnTo>
                <a:lnTo>
                  <a:pt x="3402" y="121"/>
                </a:lnTo>
                <a:close/>
                <a:moveTo>
                  <a:pt x="2791" y="119"/>
                </a:moveTo>
                <a:lnTo>
                  <a:pt x="2822" y="121"/>
                </a:lnTo>
                <a:lnTo>
                  <a:pt x="2849" y="128"/>
                </a:lnTo>
                <a:lnTo>
                  <a:pt x="2876" y="142"/>
                </a:lnTo>
                <a:lnTo>
                  <a:pt x="2903" y="159"/>
                </a:lnTo>
                <a:lnTo>
                  <a:pt x="2920" y="176"/>
                </a:lnTo>
                <a:lnTo>
                  <a:pt x="2937" y="196"/>
                </a:lnTo>
                <a:lnTo>
                  <a:pt x="2951" y="217"/>
                </a:lnTo>
                <a:lnTo>
                  <a:pt x="2960" y="240"/>
                </a:lnTo>
                <a:lnTo>
                  <a:pt x="2970" y="265"/>
                </a:lnTo>
                <a:lnTo>
                  <a:pt x="2976" y="291"/>
                </a:lnTo>
                <a:lnTo>
                  <a:pt x="2977" y="320"/>
                </a:lnTo>
                <a:lnTo>
                  <a:pt x="2979" y="351"/>
                </a:lnTo>
                <a:lnTo>
                  <a:pt x="2899" y="351"/>
                </a:lnTo>
                <a:lnTo>
                  <a:pt x="2803" y="353"/>
                </a:lnTo>
                <a:lnTo>
                  <a:pt x="2764" y="353"/>
                </a:lnTo>
                <a:lnTo>
                  <a:pt x="2764" y="458"/>
                </a:lnTo>
                <a:lnTo>
                  <a:pt x="2764" y="472"/>
                </a:lnTo>
                <a:lnTo>
                  <a:pt x="2766" y="483"/>
                </a:lnTo>
                <a:lnTo>
                  <a:pt x="2766" y="491"/>
                </a:lnTo>
                <a:lnTo>
                  <a:pt x="2768" y="497"/>
                </a:lnTo>
                <a:lnTo>
                  <a:pt x="2772" y="500"/>
                </a:lnTo>
                <a:lnTo>
                  <a:pt x="2776" y="504"/>
                </a:lnTo>
                <a:lnTo>
                  <a:pt x="2783" y="508"/>
                </a:lnTo>
                <a:lnTo>
                  <a:pt x="2793" y="508"/>
                </a:lnTo>
                <a:lnTo>
                  <a:pt x="2810" y="506"/>
                </a:lnTo>
                <a:lnTo>
                  <a:pt x="2830" y="502"/>
                </a:lnTo>
                <a:lnTo>
                  <a:pt x="2847" y="497"/>
                </a:lnTo>
                <a:lnTo>
                  <a:pt x="2864" y="487"/>
                </a:lnTo>
                <a:lnTo>
                  <a:pt x="2881" y="474"/>
                </a:lnTo>
                <a:lnTo>
                  <a:pt x="2897" y="458"/>
                </a:lnTo>
                <a:lnTo>
                  <a:pt x="2914" y="441"/>
                </a:lnTo>
                <a:lnTo>
                  <a:pt x="2929" y="422"/>
                </a:lnTo>
                <a:lnTo>
                  <a:pt x="2933" y="412"/>
                </a:lnTo>
                <a:lnTo>
                  <a:pt x="2939" y="405"/>
                </a:lnTo>
                <a:lnTo>
                  <a:pt x="2945" y="403"/>
                </a:lnTo>
                <a:lnTo>
                  <a:pt x="2951" y="401"/>
                </a:lnTo>
                <a:lnTo>
                  <a:pt x="2958" y="403"/>
                </a:lnTo>
                <a:lnTo>
                  <a:pt x="2964" y="408"/>
                </a:lnTo>
                <a:lnTo>
                  <a:pt x="2968" y="416"/>
                </a:lnTo>
                <a:lnTo>
                  <a:pt x="2970" y="424"/>
                </a:lnTo>
                <a:lnTo>
                  <a:pt x="2968" y="433"/>
                </a:lnTo>
                <a:lnTo>
                  <a:pt x="2964" y="445"/>
                </a:lnTo>
                <a:lnTo>
                  <a:pt x="2956" y="456"/>
                </a:lnTo>
                <a:lnTo>
                  <a:pt x="2947" y="470"/>
                </a:lnTo>
                <a:lnTo>
                  <a:pt x="2914" y="500"/>
                </a:lnTo>
                <a:lnTo>
                  <a:pt x="2874" y="525"/>
                </a:lnTo>
                <a:lnTo>
                  <a:pt x="2853" y="535"/>
                </a:lnTo>
                <a:lnTo>
                  <a:pt x="2831" y="543"/>
                </a:lnTo>
                <a:lnTo>
                  <a:pt x="2810" y="546"/>
                </a:lnTo>
                <a:lnTo>
                  <a:pt x="2789" y="546"/>
                </a:lnTo>
                <a:lnTo>
                  <a:pt x="2757" y="544"/>
                </a:lnTo>
                <a:lnTo>
                  <a:pt x="2726" y="535"/>
                </a:lnTo>
                <a:lnTo>
                  <a:pt x="2699" y="518"/>
                </a:lnTo>
                <a:lnTo>
                  <a:pt x="2676" y="495"/>
                </a:lnTo>
                <a:lnTo>
                  <a:pt x="2657" y="477"/>
                </a:lnTo>
                <a:lnTo>
                  <a:pt x="2639" y="458"/>
                </a:lnTo>
                <a:lnTo>
                  <a:pt x="2626" y="437"/>
                </a:lnTo>
                <a:lnTo>
                  <a:pt x="2616" y="416"/>
                </a:lnTo>
                <a:lnTo>
                  <a:pt x="2605" y="376"/>
                </a:lnTo>
                <a:lnTo>
                  <a:pt x="2601" y="334"/>
                </a:lnTo>
                <a:lnTo>
                  <a:pt x="2605" y="295"/>
                </a:lnTo>
                <a:lnTo>
                  <a:pt x="2614" y="255"/>
                </a:lnTo>
                <a:lnTo>
                  <a:pt x="2632" y="219"/>
                </a:lnTo>
                <a:lnTo>
                  <a:pt x="2651" y="188"/>
                </a:lnTo>
                <a:lnTo>
                  <a:pt x="2682" y="159"/>
                </a:lnTo>
                <a:lnTo>
                  <a:pt x="2716" y="136"/>
                </a:lnTo>
                <a:lnTo>
                  <a:pt x="2733" y="128"/>
                </a:lnTo>
                <a:lnTo>
                  <a:pt x="2753" y="123"/>
                </a:lnTo>
                <a:lnTo>
                  <a:pt x="2772" y="119"/>
                </a:lnTo>
                <a:lnTo>
                  <a:pt x="2791" y="119"/>
                </a:lnTo>
                <a:close/>
                <a:moveTo>
                  <a:pt x="1952" y="119"/>
                </a:moveTo>
                <a:lnTo>
                  <a:pt x="1969" y="119"/>
                </a:lnTo>
                <a:lnTo>
                  <a:pt x="1986" y="123"/>
                </a:lnTo>
                <a:lnTo>
                  <a:pt x="2002" y="128"/>
                </a:lnTo>
                <a:lnTo>
                  <a:pt x="2015" y="136"/>
                </a:lnTo>
                <a:lnTo>
                  <a:pt x="2030" y="146"/>
                </a:lnTo>
                <a:lnTo>
                  <a:pt x="2042" y="157"/>
                </a:lnTo>
                <a:lnTo>
                  <a:pt x="2055" y="173"/>
                </a:lnTo>
                <a:lnTo>
                  <a:pt x="2067" y="188"/>
                </a:lnTo>
                <a:lnTo>
                  <a:pt x="2082" y="211"/>
                </a:lnTo>
                <a:lnTo>
                  <a:pt x="2094" y="240"/>
                </a:lnTo>
                <a:lnTo>
                  <a:pt x="2102" y="272"/>
                </a:lnTo>
                <a:lnTo>
                  <a:pt x="2103" y="309"/>
                </a:lnTo>
                <a:lnTo>
                  <a:pt x="2102" y="349"/>
                </a:lnTo>
                <a:lnTo>
                  <a:pt x="2094" y="387"/>
                </a:lnTo>
                <a:lnTo>
                  <a:pt x="2078" y="420"/>
                </a:lnTo>
                <a:lnTo>
                  <a:pt x="2059" y="449"/>
                </a:lnTo>
                <a:lnTo>
                  <a:pt x="2038" y="472"/>
                </a:lnTo>
                <a:lnTo>
                  <a:pt x="2013" y="487"/>
                </a:lnTo>
                <a:lnTo>
                  <a:pt x="1986" y="497"/>
                </a:lnTo>
                <a:lnTo>
                  <a:pt x="1956" y="500"/>
                </a:lnTo>
                <a:lnTo>
                  <a:pt x="1925" y="497"/>
                </a:lnTo>
                <a:lnTo>
                  <a:pt x="1907" y="493"/>
                </a:lnTo>
                <a:lnTo>
                  <a:pt x="1892" y="485"/>
                </a:lnTo>
                <a:lnTo>
                  <a:pt x="1863" y="466"/>
                </a:lnTo>
                <a:lnTo>
                  <a:pt x="1840" y="441"/>
                </a:lnTo>
                <a:lnTo>
                  <a:pt x="1840" y="454"/>
                </a:lnTo>
                <a:lnTo>
                  <a:pt x="1840" y="502"/>
                </a:lnTo>
                <a:lnTo>
                  <a:pt x="1840" y="535"/>
                </a:lnTo>
                <a:lnTo>
                  <a:pt x="1842" y="556"/>
                </a:lnTo>
                <a:lnTo>
                  <a:pt x="1664" y="556"/>
                </a:lnTo>
                <a:lnTo>
                  <a:pt x="1665" y="445"/>
                </a:lnTo>
                <a:lnTo>
                  <a:pt x="1665" y="349"/>
                </a:lnTo>
                <a:lnTo>
                  <a:pt x="1664" y="148"/>
                </a:lnTo>
                <a:lnTo>
                  <a:pt x="1664" y="127"/>
                </a:lnTo>
                <a:lnTo>
                  <a:pt x="1842" y="127"/>
                </a:lnTo>
                <a:lnTo>
                  <a:pt x="1840" y="176"/>
                </a:lnTo>
                <a:lnTo>
                  <a:pt x="1852" y="161"/>
                </a:lnTo>
                <a:lnTo>
                  <a:pt x="1863" y="150"/>
                </a:lnTo>
                <a:lnTo>
                  <a:pt x="1877" y="140"/>
                </a:lnTo>
                <a:lnTo>
                  <a:pt x="1890" y="132"/>
                </a:lnTo>
                <a:lnTo>
                  <a:pt x="1921" y="121"/>
                </a:lnTo>
                <a:lnTo>
                  <a:pt x="1952" y="119"/>
                </a:lnTo>
                <a:close/>
                <a:moveTo>
                  <a:pt x="1293" y="119"/>
                </a:moveTo>
                <a:lnTo>
                  <a:pt x="1322" y="119"/>
                </a:lnTo>
                <a:lnTo>
                  <a:pt x="1348" y="121"/>
                </a:lnTo>
                <a:lnTo>
                  <a:pt x="1373" y="127"/>
                </a:lnTo>
                <a:lnTo>
                  <a:pt x="1397" y="132"/>
                </a:lnTo>
                <a:lnTo>
                  <a:pt x="1418" y="140"/>
                </a:lnTo>
                <a:lnTo>
                  <a:pt x="1435" y="150"/>
                </a:lnTo>
                <a:lnTo>
                  <a:pt x="1452" y="159"/>
                </a:lnTo>
                <a:lnTo>
                  <a:pt x="1466" y="173"/>
                </a:lnTo>
                <a:lnTo>
                  <a:pt x="1475" y="176"/>
                </a:lnTo>
                <a:lnTo>
                  <a:pt x="1483" y="184"/>
                </a:lnTo>
                <a:lnTo>
                  <a:pt x="1489" y="192"/>
                </a:lnTo>
                <a:lnTo>
                  <a:pt x="1493" y="203"/>
                </a:lnTo>
                <a:lnTo>
                  <a:pt x="1496" y="217"/>
                </a:lnTo>
                <a:lnTo>
                  <a:pt x="1498" y="236"/>
                </a:lnTo>
                <a:lnTo>
                  <a:pt x="1500" y="257"/>
                </a:lnTo>
                <a:lnTo>
                  <a:pt x="1500" y="284"/>
                </a:lnTo>
                <a:lnTo>
                  <a:pt x="1500" y="426"/>
                </a:lnTo>
                <a:lnTo>
                  <a:pt x="1500" y="445"/>
                </a:lnTo>
                <a:lnTo>
                  <a:pt x="1500" y="462"/>
                </a:lnTo>
                <a:lnTo>
                  <a:pt x="1500" y="475"/>
                </a:lnTo>
                <a:lnTo>
                  <a:pt x="1502" y="487"/>
                </a:lnTo>
                <a:lnTo>
                  <a:pt x="1508" y="510"/>
                </a:lnTo>
                <a:lnTo>
                  <a:pt x="1518" y="539"/>
                </a:lnTo>
                <a:lnTo>
                  <a:pt x="1325" y="539"/>
                </a:lnTo>
                <a:lnTo>
                  <a:pt x="1325" y="500"/>
                </a:lnTo>
                <a:lnTo>
                  <a:pt x="1302" y="520"/>
                </a:lnTo>
                <a:lnTo>
                  <a:pt x="1276" y="535"/>
                </a:lnTo>
                <a:lnTo>
                  <a:pt x="1245" y="544"/>
                </a:lnTo>
                <a:lnTo>
                  <a:pt x="1216" y="546"/>
                </a:lnTo>
                <a:lnTo>
                  <a:pt x="1191" y="544"/>
                </a:lnTo>
                <a:lnTo>
                  <a:pt x="1168" y="539"/>
                </a:lnTo>
                <a:lnTo>
                  <a:pt x="1147" y="529"/>
                </a:lnTo>
                <a:lnTo>
                  <a:pt x="1128" y="514"/>
                </a:lnTo>
                <a:lnTo>
                  <a:pt x="1105" y="491"/>
                </a:lnTo>
                <a:lnTo>
                  <a:pt x="1089" y="464"/>
                </a:lnTo>
                <a:lnTo>
                  <a:pt x="1080" y="433"/>
                </a:lnTo>
                <a:lnTo>
                  <a:pt x="1076" y="401"/>
                </a:lnTo>
                <a:lnTo>
                  <a:pt x="1080" y="372"/>
                </a:lnTo>
                <a:lnTo>
                  <a:pt x="1087" y="345"/>
                </a:lnTo>
                <a:lnTo>
                  <a:pt x="1099" y="320"/>
                </a:lnTo>
                <a:lnTo>
                  <a:pt x="1118" y="301"/>
                </a:lnTo>
                <a:lnTo>
                  <a:pt x="1143" y="282"/>
                </a:lnTo>
                <a:lnTo>
                  <a:pt x="1170" y="266"/>
                </a:lnTo>
                <a:lnTo>
                  <a:pt x="1201" y="259"/>
                </a:lnTo>
                <a:lnTo>
                  <a:pt x="1235" y="257"/>
                </a:lnTo>
                <a:lnTo>
                  <a:pt x="1262" y="257"/>
                </a:lnTo>
                <a:lnTo>
                  <a:pt x="1285" y="263"/>
                </a:lnTo>
                <a:lnTo>
                  <a:pt x="1306" y="270"/>
                </a:lnTo>
                <a:lnTo>
                  <a:pt x="1325" y="282"/>
                </a:lnTo>
                <a:lnTo>
                  <a:pt x="1325" y="245"/>
                </a:lnTo>
                <a:lnTo>
                  <a:pt x="1325" y="224"/>
                </a:lnTo>
                <a:lnTo>
                  <a:pt x="1325" y="209"/>
                </a:lnTo>
                <a:lnTo>
                  <a:pt x="1324" y="197"/>
                </a:lnTo>
                <a:lnTo>
                  <a:pt x="1324" y="192"/>
                </a:lnTo>
                <a:lnTo>
                  <a:pt x="1324" y="182"/>
                </a:lnTo>
                <a:lnTo>
                  <a:pt x="1324" y="178"/>
                </a:lnTo>
                <a:lnTo>
                  <a:pt x="1316" y="169"/>
                </a:lnTo>
                <a:lnTo>
                  <a:pt x="1304" y="163"/>
                </a:lnTo>
                <a:lnTo>
                  <a:pt x="1289" y="159"/>
                </a:lnTo>
                <a:lnTo>
                  <a:pt x="1272" y="157"/>
                </a:lnTo>
                <a:lnTo>
                  <a:pt x="1241" y="161"/>
                </a:lnTo>
                <a:lnTo>
                  <a:pt x="1216" y="169"/>
                </a:lnTo>
                <a:lnTo>
                  <a:pt x="1193" y="182"/>
                </a:lnTo>
                <a:lnTo>
                  <a:pt x="1176" y="201"/>
                </a:lnTo>
                <a:lnTo>
                  <a:pt x="1166" y="211"/>
                </a:lnTo>
                <a:lnTo>
                  <a:pt x="1158" y="217"/>
                </a:lnTo>
                <a:lnTo>
                  <a:pt x="1153" y="220"/>
                </a:lnTo>
                <a:lnTo>
                  <a:pt x="1145" y="222"/>
                </a:lnTo>
                <a:lnTo>
                  <a:pt x="1135" y="220"/>
                </a:lnTo>
                <a:lnTo>
                  <a:pt x="1128" y="215"/>
                </a:lnTo>
                <a:lnTo>
                  <a:pt x="1122" y="205"/>
                </a:lnTo>
                <a:lnTo>
                  <a:pt x="1120" y="196"/>
                </a:lnTo>
                <a:lnTo>
                  <a:pt x="1124" y="182"/>
                </a:lnTo>
                <a:lnTo>
                  <a:pt x="1133" y="169"/>
                </a:lnTo>
                <a:lnTo>
                  <a:pt x="1149" y="155"/>
                </a:lnTo>
                <a:lnTo>
                  <a:pt x="1172" y="142"/>
                </a:lnTo>
                <a:lnTo>
                  <a:pt x="1197" y="132"/>
                </a:lnTo>
                <a:lnTo>
                  <a:pt x="1226" y="125"/>
                </a:lnTo>
                <a:lnTo>
                  <a:pt x="1256" y="119"/>
                </a:lnTo>
                <a:lnTo>
                  <a:pt x="1293" y="119"/>
                </a:lnTo>
                <a:close/>
                <a:moveTo>
                  <a:pt x="196" y="119"/>
                </a:moveTo>
                <a:lnTo>
                  <a:pt x="227" y="121"/>
                </a:lnTo>
                <a:lnTo>
                  <a:pt x="254" y="127"/>
                </a:lnTo>
                <a:lnTo>
                  <a:pt x="280" y="136"/>
                </a:lnTo>
                <a:lnTo>
                  <a:pt x="305" y="151"/>
                </a:lnTo>
                <a:lnTo>
                  <a:pt x="323" y="167"/>
                </a:lnTo>
                <a:lnTo>
                  <a:pt x="338" y="184"/>
                </a:lnTo>
                <a:lnTo>
                  <a:pt x="348" y="199"/>
                </a:lnTo>
                <a:lnTo>
                  <a:pt x="352" y="215"/>
                </a:lnTo>
                <a:lnTo>
                  <a:pt x="350" y="222"/>
                </a:lnTo>
                <a:lnTo>
                  <a:pt x="346" y="228"/>
                </a:lnTo>
                <a:lnTo>
                  <a:pt x="340" y="234"/>
                </a:lnTo>
                <a:lnTo>
                  <a:pt x="332" y="234"/>
                </a:lnTo>
                <a:lnTo>
                  <a:pt x="327" y="234"/>
                </a:lnTo>
                <a:lnTo>
                  <a:pt x="321" y="230"/>
                </a:lnTo>
                <a:lnTo>
                  <a:pt x="315" y="222"/>
                </a:lnTo>
                <a:lnTo>
                  <a:pt x="309" y="213"/>
                </a:lnTo>
                <a:lnTo>
                  <a:pt x="302" y="201"/>
                </a:lnTo>
                <a:lnTo>
                  <a:pt x="292" y="192"/>
                </a:lnTo>
                <a:lnTo>
                  <a:pt x="280" y="182"/>
                </a:lnTo>
                <a:lnTo>
                  <a:pt x="267" y="174"/>
                </a:lnTo>
                <a:lnTo>
                  <a:pt x="252" y="167"/>
                </a:lnTo>
                <a:lnTo>
                  <a:pt x="236" y="161"/>
                </a:lnTo>
                <a:lnTo>
                  <a:pt x="223" y="157"/>
                </a:lnTo>
                <a:lnTo>
                  <a:pt x="209" y="157"/>
                </a:lnTo>
                <a:lnTo>
                  <a:pt x="198" y="159"/>
                </a:lnTo>
                <a:lnTo>
                  <a:pt x="190" y="167"/>
                </a:lnTo>
                <a:lnTo>
                  <a:pt x="188" y="173"/>
                </a:lnTo>
                <a:lnTo>
                  <a:pt x="188" y="182"/>
                </a:lnTo>
                <a:lnTo>
                  <a:pt x="186" y="196"/>
                </a:lnTo>
                <a:lnTo>
                  <a:pt x="186" y="215"/>
                </a:lnTo>
                <a:lnTo>
                  <a:pt x="186" y="449"/>
                </a:lnTo>
                <a:lnTo>
                  <a:pt x="186" y="472"/>
                </a:lnTo>
                <a:lnTo>
                  <a:pt x="186" y="485"/>
                </a:lnTo>
                <a:lnTo>
                  <a:pt x="186" y="495"/>
                </a:lnTo>
                <a:lnTo>
                  <a:pt x="188" y="500"/>
                </a:lnTo>
                <a:lnTo>
                  <a:pt x="190" y="504"/>
                </a:lnTo>
                <a:lnTo>
                  <a:pt x="194" y="508"/>
                </a:lnTo>
                <a:lnTo>
                  <a:pt x="204" y="510"/>
                </a:lnTo>
                <a:lnTo>
                  <a:pt x="223" y="508"/>
                </a:lnTo>
                <a:lnTo>
                  <a:pt x="240" y="504"/>
                </a:lnTo>
                <a:lnTo>
                  <a:pt x="257" y="495"/>
                </a:lnTo>
                <a:lnTo>
                  <a:pt x="275" y="485"/>
                </a:lnTo>
                <a:lnTo>
                  <a:pt x="292" y="472"/>
                </a:lnTo>
                <a:lnTo>
                  <a:pt x="307" y="454"/>
                </a:lnTo>
                <a:lnTo>
                  <a:pt x="321" y="437"/>
                </a:lnTo>
                <a:lnTo>
                  <a:pt x="332" y="416"/>
                </a:lnTo>
                <a:lnTo>
                  <a:pt x="336" y="408"/>
                </a:lnTo>
                <a:lnTo>
                  <a:pt x="342" y="405"/>
                </a:lnTo>
                <a:lnTo>
                  <a:pt x="346" y="401"/>
                </a:lnTo>
                <a:lnTo>
                  <a:pt x="352" y="399"/>
                </a:lnTo>
                <a:lnTo>
                  <a:pt x="359" y="401"/>
                </a:lnTo>
                <a:lnTo>
                  <a:pt x="365" y="406"/>
                </a:lnTo>
                <a:lnTo>
                  <a:pt x="371" y="414"/>
                </a:lnTo>
                <a:lnTo>
                  <a:pt x="371" y="422"/>
                </a:lnTo>
                <a:lnTo>
                  <a:pt x="371" y="431"/>
                </a:lnTo>
                <a:lnTo>
                  <a:pt x="367" y="441"/>
                </a:lnTo>
                <a:lnTo>
                  <a:pt x="361" y="451"/>
                </a:lnTo>
                <a:lnTo>
                  <a:pt x="352" y="464"/>
                </a:lnTo>
                <a:lnTo>
                  <a:pt x="330" y="487"/>
                </a:lnTo>
                <a:lnTo>
                  <a:pt x="307" y="508"/>
                </a:lnTo>
                <a:lnTo>
                  <a:pt x="280" y="525"/>
                </a:lnTo>
                <a:lnTo>
                  <a:pt x="254" y="537"/>
                </a:lnTo>
                <a:lnTo>
                  <a:pt x="225" y="544"/>
                </a:lnTo>
                <a:lnTo>
                  <a:pt x="196" y="546"/>
                </a:lnTo>
                <a:lnTo>
                  <a:pt x="175" y="546"/>
                </a:lnTo>
                <a:lnTo>
                  <a:pt x="156" y="543"/>
                </a:lnTo>
                <a:lnTo>
                  <a:pt x="138" y="537"/>
                </a:lnTo>
                <a:lnTo>
                  <a:pt x="121" y="531"/>
                </a:lnTo>
                <a:lnTo>
                  <a:pt x="104" y="521"/>
                </a:lnTo>
                <a:lnTo>
                  <a:pt x="88" y="510"/>
                </a:lnTo>
                <a:lnTo>
                  <a:pt x="73" y="497"/>
                </a:lnTo>
                <a:lnTo>
                  <a:pt x="60" y="479"/>
                </a:lnTo>
                <a:lnTo>
                  <a:pt x="33" y="451"/>
                </a:lnTo>
                <a:lnTo>
                  <a:pt x="15" y="416"/>
                </a:lnTo>
                <a:lnTo>
                  <a:pt x="4" y="376"/>
                </a:lnTo>
                <a:lnTo>
                  <a:pt x="0" y="332"/>
                </a:lnTo>
                <a:lnTo>
                  <a:pt x="2" y="309"/>
                </a:lnTo>
                <a:lnTo>
                  <a:pt x="4" y="286"/>
                </a:lnTo>
                <a:lnTo>
                  <a:pt x="10" y="265"/>
                </a:lnTo>
                <a:lnTo>
                  <a:pt x="17" y="243"/>
                </a:lnTo>
                <a:lnTo>
                  <a:pt x="25" y="224"/>
                </a:lnTo>
                <a:lnTo>
                  <a:pt x="36" y="207"/>
                </a:lnTo>
                <a:lnTo>
                  <a:pt x="50" y="188"/>
                </a:lnTo>
                <a:lnTo>
                  <a:pt x="65" y="173"/>
                </a:lnTo>
                <a:lnTo>
                  <a:pt x="92" y="150"/>
                </a:lnTo>
                <a:lnTo>
                  <a:pt x="125" y="132"/>
                </a:lnTo>
                <a:lnTo>
                  <a:pt x="158" y="121"/>
                </a:lnTo>
                <a:lnTo>
                  <a:pt x="196" y="119"/>
                </a:lnTo>
                <a:close/>
                <a:moveTo>
                  <a:pt x="496" y="29"/>
                </a:moveTo>
                <a:lnTo>
                  <a:pt x="672" y="29"/>
                </a:lnTo>
                <a:lnTo>
                  <a:pt x="672" y="46"/>
                </a:lnTo>
                <a:lnTo>
                  <a:pt x="672" y="102"/>
                </a:lnTo>
                <a:lnTo>
                  <a:pt x="672" y="140"/>
                </a:lnTo>
                <a:lnTo>
                  <a:pt x="672" y="178"/>
                </a:lnTo>
                <a:lnTo>
                  <a:pt x="693" y="159"/>
                </a:lnTo>
                <a:lnTo>
                  <a:pt x="713" y="146"/>
                </a:lnTo>
                <a:lnTo>
                  <a:pt x="738" y="134"/>
                </a:lnTo>
                <a:lnTo>
                  <a:pt x="763" y="125"/>
                </a:lnTo>
                <a:lnTo>
                  <a:pt x="788" y="119"/>
                </a:lnTo>
                <a:lnTo>
                  <a:pt x="811" y="119"/>
                </a:lnTo>
                <a:lnTo>
                  <a:pt x="845" y="123"/>
                </a:lnTo>
                <a:lnTo>
                  <a:pt x="876" y="132"/>
                </a:lnTo>
                <a:lnTo>
                  <a:pt x="901" y="150"/>
                </a:lnTo>
                <a:lnTo>
                  <a:pt x="918" y="173"/>
                </a:lnTo>
                <a:lnTo>
                  <a:pt x="926" y="192"/>
                </a:lnTo>
                <a:lnTo>
                  <a:pt x="932" y="215"/>
                </a:lnTo>
                <a:lnTo>
                  <a:pt x="934" y="242"/>
                </a:lnTo>
                <a:lnTo>
                  <a:pt x="935" y="274"/>
                </a:lnTo>
                <a:lnTo>
                  <a:pt x="935" y="336"/>
                </a:lnTo>
                <a:lnTo>
                  <a:pt x="934" y="408"/>
                </a:lnTo>
                <a:lnTo>
                  <a:pt x="937" y="539"/>
                </a:lnTo>
                <a:lnTo>
                  <a:pt x="759" y="539"/>
                </a:lnTo>
                <a:lnTo>
                  <a:pt x="761" y="307"/>
                </a:lnTo>
                <a:lnTo>
                  <a:pt x="759" y="194"/>
                </a:lnTo>
                <a:lnTo>
                  <a:pt x="753" y="184"/>
                </a:lnTo>
                <a:lnTo>
                  <a:pt x="741" y="180"/>
                </a:lnTo>
                <a:lnTo>
                  <a:pt x="726" y="184"/>
                </a:lnTo>
                <a:lnTo>
                  <a:pt x="711" y="192"/>
                </a:lnTo>
                <a:lnTo>
                  <a:pt x="692" y="203"/>
                </a:lnTo>
                <a:lnTo>
                  <a:pt x="672" y="219"/>
                </a:lnTo>
                <a:lnTo>
                  <a:pt x="672" y="307"/>
                </a:lnTo>
                <a:lnTo>
                  <a:pt x="672" y="464"/>
                </a:lnTo>
                <a:lnTo>
                  <a:pt x="674" y="539"/>
                </a:lnTo>
                <a:lnTo>
                  <a:pt x="496" y="539"/>
                </a:lnTo>
                <a:lnTo>
                  <a:pt x="496" y="378"/>
                </a:lnTo>
                <a:lnTo>
                  <a:pt x="496" y="203"/>
                </a:lnTo>
                <a:lnTo>
                  <a:pt x="496" y="52"/>
                </a:lnTo>
                <a:lnTo>
                  <a:pt x="496" y="29"/>
                </a:lnTo>
                <a:close/>
                <a:moveTo>
                  <a:pt x="2426" y="0"/>
                </a:moveTo>
                <a:lnTo>
                  <a:pt x="2422" y="125"/>
                </a:lnTo>
                <a:lnTo>
                  <a:pt x="2422" y="128"/>
                </a:lnTo>
                <a:lnTo>
                  <a:pt x="2465" y="127"/>
                </a:lnTo>
                <a:lnTo>
                  <a:pt x="2472" y="125"/>
                </a:lnTo>
                <a:lnTo>
                  <a:pt x="2482" y="127"/>
                </a:lnTo>
                <a:lnTo>
                  <a:pt x="2488" y="130"/>
                </a:lnTo>
                <a:lnTo>
                  <a:pt x="2491" y="138"/>
                </a:lnTo>
                <a:lnTo>
                  <a:pt x="2493" y="148"/>
                </a:lnTo>
                <a:lnTo>
                  <a:pt x="2491" y="157"/>
                </a:lnTo>
                <a:lnTo>
                  <a:pt x="2488" y="163"/>
                </a:lnTo>
                <a:lnTo>
                  <a:pt x="2480" y="167"/>
                </a:lnTo>
                <a:lnTo>
                  <a:pt x="2472" y="169"/>
                </a:lnTo>
                <a:lnTo>
                  <a:pt x="2459" y="167"/>
                </a:lnTo>
                <a:lnTo>
                  <a:pt x="2438" y="167"/>
                </a:lnTo>
                <a:lnTo>
                  <a:pt x="2424" y="165"/>
                </a:lnTo>
                <a:lnTo>
                  <a:pt x="2422" y="165"/>
                </a:lnTo>
                <a:lnTo>
                  <a:pt x="2420" y="236"/>
                </a:lnTo>
                <a:lnTo>
                  <a:pt x="2422" y="370"/>
                </a:lnTo>
                <a:lnTo>
                  <a:pt x="2422" y="452"/>
                </a:lnTo>
                <a:lnTo>
                  <a:pt x="2424" y="468"/>
                </a:lnTo>
                <a:lnTo>
                  <a:pt x="2426" y="479"/>
                </a:lnTo>
                <a:lnTo>
                  <a:pt x="2428" y="485"/>
                </a:lnTo>
                <a:lnTo>
                  <a:pt x="2432" y="485"/>
                </a:lnTo>
                <a:lnTo>
                  <a:pt x="2442" y="483"/>
                </a:lnTo>
                <a:lnTo>
                  <a:pt x="2451" y="477"/>
                </a:lnTo>
                <a:lnTo>
                  <a:pt x="2463" y="458"/>
                </a:lnTo>
                <a:lnTo>
                  <a:pt x="2470" y="441"/>
                </a:lnTo>
                <a:lnTo>
                  <a:pt x="2476" y="429"/>
                </a:lnTo>
                <a:lnTo>
                  <a:pt x="2480" y="420"/>
                </a:lnTo>
                <a:lnTo>
                  <a:pt x="2488" y="414"/>
                </a:lnTo>
                <a:lnTo>
                  <a:pt x="2493" y="412"/>
                </a:lnTo>
                <a:lnTo>
                  <a:pt x="2501" y="414"/>
                </a:lnTo>
                <a:lnTo>
                  <a:pt x="2507" y="418"/>
                </a:lnTo>
                <a:lnTo>
                  <a:pt x="2511" y="424"/>
                </a:lnTo>
                <a:lnTo>
                  <a:pt x="2511" y="433"/>
                </a:lnTo>
                <a:lnTo>
                  <a:pt x="2509" y="451"/>
                </a:lnTo>
                <a:lnTo>
                  <a:pt x="2499" y="472"/>
                </a:lnTo>
                <a:lnTo>
                  <a:pt x="2486" y="491"/>
                </a:lnTo>
                <a:lnTo>
                  <a:pt x="2472" y="508"/>
                </a:lnTo>
                <a:lnTo>
                  <a:pt x="2451" y="525"/>
                </a:lnTo>
                <a:lnTo>
                  <a:pt x="2426" y="539"/>
                </a:lnTo>
                <a:lnTo>
                  <a:pt x="2399" y="546"/>
                </a:lnTo>
                <a:lnTo>
                  <a:pt x="2369" y="548"/>
                </a:lnTo>
                <a:lnTo>
                  <a:pt x="2340" y="544"/>
                </a:lnTo>
                <a:lnTo>
                  <a:pt x="2317" y="537"/>
                </a:lnTo>
                <a:lnTo>
                  <a:pt x="2294" y="525"/>
                </a:lnTo>
                <a:lnTo>
                  <a:pt x="2276" y="506"/>
                </a:lnTo>
                <a:lnTo>
                  <a:pt x="2261" y="485"/>
                </a:lnTo>
                <a:lnTo>
                  <a:pt x="2253" y="460"/>
                </a:lnTo>
                <a:lnTo>
                  <a:pt x="2249" y="447"/>
                </a:lnTo>
                <a:lnTo>
                  <a:pt x="2247" y="429"/>
                </a:lnTo>
                <a:lnTo>
                  <a:pt x="2247" y="412"/>
                </a:lnTo>
                <a:lnTo>
                  <a:pt x="2246" y="391"/>
                </a:lnTo>
                <a:lnTo>
                  <a:pt x="2246" y="364"/>
                </a:lnTo>
                <a:lnTo>
                  <a:pt x="2247" y="288"/>
                </a:lnTo>
                <a:lnTo>
                  <a:pt x="2247" y="165"/>
                </a:lnTo>
                <a:lnTo>
                  <a:pt x="2242" y="165"/>
                </a:lnTo>
                <a:lnTo>
                  <a:pt x="2234" y="165"/>
                </a:lnTo>
                <a:lnTo>
                  <a:pt x="2221" y="165"/>
                </a:lnTo>
                <a:lnTo>
                  <a:pt x="2211" y="165"/>
                </a:lnTo>
                <a:lnTo>
                  <a:pt x="2203" y="161"/>
                </a:lnTo>
                <a:lnTo>
                  <a:pt x="2199" y="153"/>
                </a:lnTo>
                <a:lnTo>
                  <a:pt x="2198" y="144"/>
                </a:lnTo>
                <a:lnTo>
                  <a:pt x="2199" y="136"/>
                </a:lnTo>
                <a:lnTo>
                  <a:pt x="2203" y="128"/>
                </a:lnTo>
                <a:lnTo>
                  <a:pt x="2211" y="125"/>
                </a:lnTo>
                <a:lnTo>
                  <a:pt x="2221" y="125"/>
                </a:lnTo>
                <a:lnTo>
                  <a:pt x="2230" y="125"/>
                </a:lnTo>
                <a:lnTo>
                  <a:pt x="2247" y="127"/>
                </a:lnTo>
                <a:lnTo>
                  <a:pt x="2247" y="86"/>
                </a:lnTo>
                <a:lnTo>
                  <a:pt x="2296" y="67"/>
                </a:lnTo>
                <a:lnTo>
                  <a:pt x="2340" y="44"/>
                </a:lnTo>
                <a:lnTo>
                  <a:pt x="2384" y="23"/>
                </a:lnTo>
                <a:lnTo>
                  <a:pt x="2426" y="0"/>
                </a:lnTo>
                <a:close/>
              </a:path>
            </a:pathLst>
          </a:custGeom>
          <a:solidFill>
            <a:srgbClr val="EAE1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9200" y="3564000"/>
            <a:ext cx="4449600" cy="1864800"/>
          </a:xfrm>
        </p:spPr>
        <p:txBody>
          <a:bodyPr lIns="0" tIns="0" rIns="0" bIns="0" anchor="t">
            <a:normAutofit/>
          </a:bodyPr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709" y="5617695"/>
            <a:ext cx="10515600" cy="561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0F83948-C330-4A70-9701-1A32DF30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6626-1F19-451D-BFBC-A3A8F59CDD2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77ECB7-4971-45FA-963A-0F30BEB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AA50757-93A4-44D5-88AE-ED22AF3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B5C6-4ECC-420B-AE42-8790A02B1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 lIns="0" tIns="0" rIns="0" bIns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7F6127-0C57-4326-A461-B78A9A8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58F9-EDFC-4A4E-83DD-CEEA77A77CD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7E57529-A773-4C26-A19B-FE5806B0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AE041A-0CF1-4D7C-B640-133A6E9A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43CC-B839-4FFE-B7EB-74AB41C40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lIns="0" tIns="0" rIns="0" bIns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12" y="137636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78812" y="2200274"/>
            <a:ext cx="5157787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6711" y="137636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86711" y="2200274"/>
            <a:ext cx="5183188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1992620-E144-4165-826C-93FA38F4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6B5D1-9D2D-4523-A071-9ACF4F623BF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004CC13-7FE7-408D-89D7-35E41D1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13A943-F9BB-4787-B96A-95A40010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4B60-09ED-4A35-AF53-35CF4EE79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C847FEA-465F-417C-92CA-F495DFC4395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714500"/>
            <a:ext cx="12192000" cy="308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6B7BC867-FAE9-47CB-91C7-3503590B6C9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950075" y="3981450"/>
            <a:ext cx="228600" cy="21272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9" name="KSO_Shape">
            <a:extLst>
              <a:ext uri="{FF2B5EF4-FFF2-40B4-BE49-F238E27FC236}">
                <a16:creationId xmlns:a16="http://schemas.microsoft.com/office/drawing/2014/main" id="{20BD4D22-EF65-4506-A3F6-12266C0C90E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885238" y="3981450"/>
            <a:ext cx="228600" cy="185738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EDDF9B21-E102-471F-BFE4-ED841F1A094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2968625" y="3981450"/>
            <a:ext cx="193675" cy="228600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600" noProof="1"/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42D28BD-0FB7-4729-8183-E56BB025D88E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4978400" y="3981450"/>
            <a:ext cx="228600" cy="173038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2199600" y="4233600"/>
            <a:ext cx="1677600" cy="288000"/>
          </a:xfr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039200" y="4233600"/>
            <a:ext cx="20988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2"/>
          </p:nvPr>
        </p:nvSpPr>
        <p:spPr>
          <a:xfrm>
            <a:off x="6303600" y="4233600"/>
            <a:ext cx="15120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7977600" y="4233600"/>
            <a:ext cx="2016000" cy="288000"/>
          </a:xfrm>
        </p:spPr>
        <p:txBody>
          <a:bodyPr anchor="ctr" anchorCtr="0"/>
          <a:lstStyle>
            <a:lvl1pPr marL="0" marR="0" indent="0" algn="ctr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A1AF0DAB-C4FE-4E1A-9068-8AEB74D89A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B61EC-379B-421A-8645-907A0163F77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13" name="页脚占位符 21">
            <a:extLst>
              <a:ext uri="{FF2B5EF4-FFF2-40B4-BE49-F238E27FC236}">
                <a16:creationId xmlns:a16="http://schemas.microsoft.com/office/drawing/2014/main" id="{A94623F4-AAD6-4CB6-9537-F77AE6F3DA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22">
            <a:extLst>
              <a:ext uri="{FF2B5EF4-FFF2-40B4-BE49-F238E27FC236}">
                <a16:creationId xmlns:a16="http://schemas.microsoft.com/office/drawing/2014/main" id="{AE953472-F65C-422B-B186-4E230623B3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1E444-A395-4635-9B46-C9022148F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84F4AFD-DC9B-4A6E-ACB5-90EEE3A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E67AA-FF26-452D-9BF3-1580BA038C61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065F300-A511-4D8A-803C-1DFA36EE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D57EC6F-3528-4116-A38A-9EDDCC1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DFDB3-B12C-4C50-B91E-275F9F3CA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3A7E64-2712-41ED-814F-DB05F1A0645C}"/>
              </a:ext>
            </a:extLst>
          </p:cNvPr>
          <p:cNvCxnSpPr/>
          <p:nvPr userDrawn="1"/>
        </p:nvCxnSpPr>
        <p:spPr>
          <a:xfrm>
            <a:off x="3575050" y="4799013"/>
            <a:ext cx="5149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466800" y="1803600"/>
            <a:ext cx="5403600" cy="2836800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alt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3841200" y="4986000"/>
            <a:ext cx="4561200" cy="6480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4A92B4E4-2D27-47CF-B66D-8724C052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3777-0DE9-4FE0-A4A3-E14CCA0C032B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B06891D1-E298-422C-BDD6-1FCEF1A6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25D891A-F553-49B8-9B0B-88596A2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78A05-85D8-4132-A6EA-B4EB37BF2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2099" y="365125"/>
            <a:ext cx="1215216" cy="614017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09451" y="365125"/>
            <a:ext cx="9851173" cy="6140178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01B34-9A1D-4B85-A1E8-0ECDFC8D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7F20-FF4A-4C95-A1D4-B10BF037658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CFC83-94A4-4DE7-B323-5915DD9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72684-F7BA-4B03-9FF9-4938B5E2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751C9-A6CD-4DEC-BB86-62B71D3F9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>
            <a:extLst>
              <a:ext uri="{FF2B5EF4-FFF2-40B4-BE49-F238E27FC236}">
                <a16:creationId xmlns:a16="http://schemas.microsoft.com/office/drawing/2014/main" id="{F32BC02E-930B-428E-96FB-95A9633CB552}"/>
              </a:ext>
            </a:extLst>
          </p:cNvPr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73100" y="1133475"/>
            <a:ext cx="10953750" cy="510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2"/>
            <a:r>
              <a:rPr lang="zh-CN" altLang="en-US" noProof="1"/>
              <a:t>第二级</a:t>
            </a:r>
          </a:p>
          <a:p>
            <a:pPr lvl="3"/>
            <a:r>
              <a:rPr lang="zh-CN" altLang="en-US" noProof="1"/>
              <a:t>第三级</a:t>
            </a:r>
          </a:p>
          <a:p>
            <a:pPr lvl="4"/>
            <a:r>
              <a:rPr lang="zh-CN" altLang="en-US" noProof="1"/>
              <a:t>第四级</a:t>
            </a:r>
          </a:p>
          <a:p>
            <a:pPr lvl="5"/>
            <a:r>
              <a:rPr lang="zh-CN" altLang="en-US" noProof="1"/>
              <a:t>第五级</a:t>
            </a:r>
          </a:p>
        </p:txBody>
      </p:sp>
      <p:sp>
        <p:nvSpPr>
          <p:cNvPr id="1027" name="KSO_BT1">
            <a:extLst>
              <a:ext uri="{FF2B5EF4-FFF2-40B4-BE49-F238E27FC236}">
                <a16:creationId xmlns:a16="http://schemas.microsoft.com/office/drawing/2014/main" id="{84BEF012-5BAF-4223-AC83-BA0594547A1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73100" y="214313"/>
            <a:ext cx="10953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E8050-4F3C-40C1-93A2-C90EA0AA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645213-03DE-46DD-9E3E-E541973103BF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04D6E-E4BE-413A-A6AA-C8BEE7C58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AA8A0-587F-464A-B1FB-8480C6F6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19BC79-4CE2-4E3D-9B19-5BEC9DC2D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7" r:id="rId2"/>
    <p:sldLayoutId id="2147483734" r:id="rId3"/>
    <p:sldLayoutId id="2147483728" r:id="rId4"/>
    <p:sldLayoutId id="2147483729" r:id="rId5"/>
    <p:sldLayoutId id="2147483735" r:id="rId6"/>
    <p:sldLayoutId id="2147483730" r:id="rId7"/>
    <p:sldLayoutId id="2147483736" r:id="rId8"/>
    <p:sldLayoutId id="2147483731" r:id="rId9"/>
    <p:sldLayoutId id="2147483732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400" kern="1200" dirty="0">
          <a:solidFill>
            <a:srgbClr val="272727"/>
          </a:solidFill>
          <a:latin typeface="+mn-lt"/>
          <a:ea typeface="+mn-ea"/>
          <a:cs typeface="+mn-cs"/>
        </a:defRPr>
      </a:lvl1pPr>
      <a:lvl2pPr algn="just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D5BDAF"/>
        </a:buClr>
        <a:buFont typeface="幼圆" panose="02010509060101010101" pitchFamily="49" charset="-122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72727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rgbClr val="272727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kern="1200">
          <a:solidFill>
            <a:srgbClr val="272727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0480A82-5491-4C94-8DC6-CC4C8C5277D0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 rot="16200000">
            <a:off x="3147219" y="86519"/>
            <a:ext cx="1298575" cy="5386387"/>
          </a:xfrm>
        </p:spPr>
        <p:txBody>
          <a:bodyPr/>
          <a:lstStyle/>
          <a:p>
            <a:pPr eaLnBrk="1" hangingPunct="1"/>
            <a:r>
              <a:rPr lang="zh-CN" altLang="en-US" sz="4800" dirty="0"/>
              <a:t>第一周进度汇报</a:t>
            </a:r>
          </a:p>
        </p:txBody>
      </p:sp>
      <p:sp>
        <p:nvSpPr>
          <p:cNvPr id="7171" name="副标题 2">
            <a:extLst>
              <a:ext uri="{FF2B5EF4-FFF2-40B4-BE49-F238E27FC236}">
                <a16:creationId xmlns:a16="http://schemas.microsoft.com/office/drawing/2014/main" id="{D30F4C8C-B3C6-4618-8E3F-ED8ED82F3904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auto">
          <a:xfrm rot="16200000">
            <a:off x="2286000" y="2778125"/>
            <a:ext cx="777875" cy="285432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/>
            <a:r>
              <a:rPr sz="2800" dirty="0" smtClean="0"/>
              <a:t>第</a:t>
            </a:r>
            <a:r>
              <a:rPr lang="zh-CN" altLang="en-US" sz="2800" dirty="0" smtClean="0"/>
              <a:t>四</a:t>
            </a:r>
            <a:r>
              <a:rPr sz="2800" dirty="0" smtClean="0"/>
              <a:t>组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邓浩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王逢源</a:t>
            </a:r>
          </a:p>
          <a:p>
            <a:pPr eaLnBrk="1" hangingPunct="1"/>
            <a:endParaRPr sz="2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5AC4167E-F269-41F4-9254-68474F95859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5257800" y="2236788"/>
            <a:ext cx="609600" cy="398462"/>
          </a:xfrm>
          <a:custGeom>
            <a:avLst/>
            <a:gdLst>
              <a:gd name="T0" fmla="*/ 431249 w 608521"/>
              <a:gd name="T1" fmla="*/ 28748 h 397883"/>
              <a:gd name="T2" fmla="*/ 437932 w 608521"/>
              <a:gd name="T3" fmla="*/ 28941 h 397883"/>
              <a:gd name="T4" fmla="*/ 439246 w 608521"/>
              <a:gd name="T5" fmla="*/ 199845 h 397883"/>
              <a:gd name="T6" fmla="*/ 438214 w 608521"/>
              <a:gd name="T7" fmla="*/ 345047 h 397883"/>
              <a:gd name="T8" fmla="*/ 438032 w 608521"/>
              <a:gd name="T9" fmla="*/ 371634 h 397883"/>
              <a:gd name="T10" fmla="*/ 361757 w 608521"/>
              <a:gd name="T11" fmla="*/ 347798 h 397883"/>
              <a:gd name="T12" fmla="*/ 315599 w 608521"/>
              <a:gd name="T13" fmla="*/ 282496 h 397883"/>
              <a:gd name="T14" fmla="*/ 300273 w 608521"/>
              <a:gd name="T15" fmla="*/ 200657 h 397883"/>
              <a:gd name="T16" fmla="*/ 341498 w 608521"/>
              <a:gd name="T17" fmla="*/ 73528 h 397883"/>
              <a:gd name="T18" fmla="*/ 383918 w 608521"/>
              <a:gd name="T19" fmla="*/ 40688 h 397883"/>
              <a:gd name="T20" fmla="*/ 431249 w 608521"/>
              <a:gd name="T21" fmla="*/ 28748 h 397883"/>
              <a:gd name="T22" fmla="*/ 0 w 608521"/>
              <a:gd name="T23" fmla="*/ 3592 h 397883"/>
              <a:gd name="T24" fmla="*/ 2305 w 608521"/>
              <a:gd name="T25" fmla="*/ 163878 h 397883"/>
              <a:gd name="T26" fmla="*/ 0 w 608521"/>
              <a:gd name="T27" fmla="*/ 381616 h 397883"/>
              <a:gd name="T28" fmla="*/ 0 w 608521"/>
              <a:gd name="T29" fmla="*/ 390560 h 397883"/>
              <a:gd name="T30" fmla="*/ 168043 w 608521"/>
              <a:gd name="T31" fmla="*/ 390560 h 397883"/>
              <a:gd name="T32" fmla="*/ 168043 w 608521"/>
              <a:gd name="T33" fmla="*/ 376091 h 397883"/>
              <a:gd name="T34" fmla="*/ 165829 w 608521"/>
              <a:gd name="T35" fmla="*/ 160726 h 397883"/>
              <a:gd name="T36" fmla="*/ 165284 w 608521"/>
              <a:gd name="T37" fmla="*/ 81077 h 397883"/>
              <a:gd name="T38" fmla="*/ 165284 w 608521"/>
              <a:gd name="T39" fmla="*/ 77251 h 397883"/>
              <a:gd name="T40" fmla="*/ 203103 w 608521"/>
              <a:gd name="T41" fmla="*/ 88994 h 397883"/>
              <a:gd name="T42" fmla="*/ 214734 w 608521"/>
              <a:gd name="T43" fmla="*/ 91214 h 397883"/>
              <a:gd name="T44" fmla="*/ 228395 w 608521"/>
              <a:gd name="T45" fmla="*/ 76448 h 397883"/>
              <a:gd name="T46" fmla="*/ 222497 w 608521"/>
              <a:gd name="T47" fmla="*/ 63035 h 397883"/>
              <a:gd name="T48" fmla="*/ 188289 w 608521"/>
              <a:gd name="T49" fmla="*/ 54080 h 397883"/>
              <a:gd name="T50" fmla="*/ 127473 w 608521"/>
              <a:gd name="T51" fmla="*/ 36696 h 397883"/>
              <a:gd name="T52" fmla="*/ 104399 w 608521"/>
              <a:gd name="T53" fmla="*/ 30555 h 397883"/>
              <a:gd name="T54" fmla="*/ 432551 w 608521"/>
              <a:gd name="T55" fmla="*/ 0 h 397883"/>
              <a:gd name="T56" fmla="*/ 317578 w 608521"/>
              <a:gd name="T57" fmla="*/ 58718 h 397883"/>
              <a:gd name="T58" fmla="*/ 270927 w 608521"/>
              <a:gd name="T59" fmla="*/ 202833 h 397883"/>
              <a:gd name="T60" fmla="*/ 335085 w 608521"/>
              <a:gd name="T61" fmla="*/ 353085 h 397883"/>
              <a:gd name="T62" fmla="*/ 438365 w 608521"/>
              <a:gd name="T63" fmla="*/ 400787 h 397883"/>
              <a:gd name="T64" fmla="*/ 525527 w 608521"/>
              <a:gd name="T65" fmla="*/ 374713 h 397883"/>
              <a:gd name="T66" fmla="*/ 594435 w 608521"/>
              <a:gd name="T67" fmla="*/ 299027 h 397883"/>
              <a:gd name="T68" fmla="*/ 613936 w 608521"/>
              <a:gd name="T69" fmla="*/ 200394 h 397883"/>
              <a:gd name="T70" fmla="*/ 561867 w 608521"/>
              <a:gd name="T71" fmla="*/ 61465 h 397883"/>
              <a:gd name="T72" fmla="*/ 504807 w 608521"/>
              <a:gd name="T73" fmla="*/ 13958 h 397883"/>
              <a:gd name="T74" fmla="*/ 432551 w 608521"/>
              <a:gd name="T75" fmla="*/ 0 h 3978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8521" h="397883">
                <a:moveTo>
                  <a:pt x="427446" y="28538"/>
                </a:moveTo>
                <a:cubicBezTo>
                  <a:pt x="429890" y="28538"/>
                  <a:pt x="432098" y="28602"/>
                  <a:pt x="434070" y="28731"/>
                </a:cubicBezTo>
                <a:lnTo>
                  <a:pt x="435373" y="198397"/>
                </a:lnTo>
                <a:lnTo>
                  <a:pt x="434349" y="342548"/>
                </a:lnTo>
                <a:lnTo>
                  <a:pt x="434169" y="368942"/>
                </a:lnTo>
                <a:cubicBezTo>
                  <a:pt x="405805" y="369248"/>
                  <a:pt x="380604" y="361360"/>
                  <a:pt x="358567" y="345279"/>
                </a:cubicBezTo>
                <a:cubicBezTo>
                  <a:pt x="338192" y="326077"/>
                  <a:pt x="322941" y="304467"/>
                  <a:pt x="312814" y="280450"/>
                </a:cubicBezTo>
                <a:cubicBezTo>
                  <a:pt x="302687" y="256432"/>
                  <a:pt x="297624" y="229350"/>
                  <a:pt x="297624" y="199203"/>
                </a:cubicBezTo>
                <a:cubicBezTo>
                  <a:pt x="297624" y="146178"/>
                  <a:pt x="311245" y="104109"/>
                  <a:pt x="338488" y="72995"/>
                </a:cubicBezTo>
                <a:cubicBezTo>
                  <a:pt x="350567" y="59164"/>
                  <a:pt x="364582" y="48296"/>
                  <a:pt x="380532" y="40393"/>
                </a:cubicBezTo>
                <a:cubicBezTo>
                  <a:pt x="396481" y="32490"/>
                  <a:pt x="412119" y="28538"/>
                  <a:pt x="427446" y="28538"/>
                </a:cubicBezTo>
                <a:close/>
                <a:moveTo>
                  <a:pt x="0" y="3567"/>
                </a:moveTo>
                <a:lnTo>
                  <a:pt x="2285" y="162691"/>
                </a:lnTo>
                <a:lnTo>
                  <a:pt x="0" y="378851"/>
                </a:lnTo>
                <a:lnTo>
                  <a:pt x="0" y="387730"/>
                </a:lnTo>
                <a:lnTo>
                  <a:pt x="166562" y="387730"/>
                </a:lnTo>
                <a:lnTo>
                  <a:pt x="166562" y="373367"/>
                </a:lnTo>
                <a:lnTo>
                  <a:pt x="164367" y="159561"/>
                </a:lnTo>
                <a:lnTo>
                  <a:pt x="163826" y="80490"/>
                </a:lnTo>
                <a:lnTo>
                  <a:pt x="163826" y="76691"/>
                </a:lnTo>
                <a:lnTo>
                  <a:pt x="201312" y="88349"/>
                </a:lnTo>
                <a:cubicBezTo>
                  <a:pt x="205343" y="89818"/>
                  <a:pt x="209186" y="90553"/>
                  <a:pt x="212841" y="90553"/>
                </a:cubicBezTo>
                <a:cubicBezTo>
                  <a:pt x="221868" y="90553"/>
                  <a:pt x="226381" y="85667"/>
                  <a:pt x="226381" y="75894"/>
                </a:cubicBezTo>
                <a:cubicBezTo>
                  <a:pt x="226381" y="69285"/>
                  <a:pt x="224433" y="64847"/>
                  <a:pt x="220535" y="62579"/>
                </a:cubicBezTo>
                <a:cubicBezTo>
                  <a:pt x="216638" y="60311"/>
                  <a:pt x="205335" y="57347"/>
                  <a:pt x="186628" y="53689"/>
                </a:cubicBezTo>
                <a:lnTo>
                  <a:pt x="126349" y="36431"/>
                </a:lnTo>
                <a:lnTo>
                  <a:pt x="103479" y="30335"/>
                </a:lnTo>
                <a:lnTo>
                  <a:pt x="0" y="3567"/>
                </a:lnTo>
                <a:close/>
                <a:moveTo>
                  <a:pt x="428736" y="0"/>
                </a:moveTo>
                <a:cubicBezTo>
                  <a:pt x="384715" y="0"/>
                  <a:pt x="346729" y="19431"/>
                  <a:pt x="314778" y="58293"/>
                </a:cubicBezTo>
                <a:cubicBezTo>
                  <a:pt x="283951" y="95801"/>
                  <a:pt x="268537" y="143491"/>
                  <a:pt x="268537" y="201364"/>
                </a:cubicBezTo>
                <a:cubicBezTo>
                  <a:pt x="268537" y="261452"/>
                  <a:pt x="289735" y="311173"/>
                  <a:pt x="332130" y="350527"/>
                </a:cubicBezTo>
                <a:cubicBezTo>
                  <a:pt x="356940" y="382098"/>
                  <a:pt x="391063" y="397883"/>
                  <a:pt x="434499" y="397883"/>
                </a:cubicBezTo>
                <a:cubicBezTo>
                  <a:pt x="464206" y="397883"/>
                  <a:pt x="493003" y="389255"/>
                  <a:pt x="520892" y="371999"/>
                </a:cubicBezTo>
                <a:cubicBezTo>
                  <a:pt x="550153" y="356150"/>
                  <a:pt x="572920" y="331103"/>
                  <a:pt x="589193" y="296860"/>
                </a:cubicBezTo>
                <a:cubicBezTo>
                  <a:pt x="602078" y="269769"/>
                  <a:pt x="608521" y="237129"/>
                  <a:pt x="608521" y="198942"/>
                </a:cubicBezTo>
                <a:cubicBezTo>
                  <a:pt x="608521" y="137398"/>
                  <a:pt x="591318" y="91425"/>
                  <a:pt x="556912" y="61020"/>
                </a:cubicBezTo>
                <a:cubicBezTo>
                  <a:pt x="540236" y="38574"/>
                  <a:pt x="521384" y="22853"/>
                  <a:pt x="500355" y="13858"/>
                </a:cubicBezTo>
                <a:cubicBezTo>
                  <a:pt x="479326" y="4862"/>
                  <a:pt x="455453" y="243"/>
                  <a:pt x="428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C19B8CE0-4CC1-4665-BF35-C891448EE11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5257800" y="3902075"/>
            <a:ext cx="706438" cy="398463"/>
          </a:xfrm>
          <a:custGeom>
            <a:avLst/>
            <a:gdLst>
              <a:gd name="T0" fmla="*/ 526634 w 705971"/>
              <a:gd name="T1" fmla="*/ 28748 h 397883"/>
              <a:gd name="T2" fmla="*/ 533281 w 705971"/>
              <a:gd name="T3" fmla="*/ 28941 h 397883"/>
              <a:gd name="T4" fmla="*/ 534587 w 705971"/>
              <a:gd name="T5" fmla="*/ 199847 h 397883"/>
              <a:gd name="T6" fmla="*/ 533560 w 705971"/>
              <a:gd name="T7" fmla="*/ 345052 h 397883"/>
              <a:gd name="T8" fmla="*/ 533380 w 705971"/>
              <a:gd name="T9" fmla="*/ 371639 h 397883"/>
              <a:gd name="T10" fmla="*/ 457527 w 705971"/>
              <a:gd name="T11" fmla="*/ 347803 h 397883"/>
              <a:gd name="T12" fmla="*/ 411623 w 705971"/>
              <a:gd name="T13" fmla="*/ 282500 h 397883"/>
              <a:gd name="T14" fmla="*/ 396383 w 705971"/>
              <a:gd name="T15" fmla="*/ 200659 h 397883"/>
              <a:gd name="T16" fmla="*/ 437382 w 705971"/>
              <a:gd name="T17" fmla="*/ 73529 h 397883"/>
              <a:gd name="T18" fmla="*/ 479565 w 705971"/>
              <a:gd name="T19" fmla="*/ 40688 h 397883"/>
              <a:gd name="T20" fmla="*/ 526634 w 705971"/>
              <a:gd name="T21" fmla="*/ 28748 h 397883"/>
              <a:gd name="T22" fmla="*/ 156655 w 705971"/>
              <a:gd name="T23" fmla="*/ 0 h 397883"/>
              <a:gd name="T24" fmla="*/ 61104 w 705971"/>
              <a:gd name="T25" fmla="*/ 19571 h 397883"/>
              <a:gd name="T26" fmla="*/ 14091 w 705971"/>
              <a:gd name="T27" fmla="*/ 62387 h 397883"/>
              <a:gd name="T28" fmla="*/ 274 w 705971"/>
              <a:gd name="T29" fmla="*/ 114472 h 397883"/>
              <a:gd name="T30" fmla="*/ 8231 w 705971"/>
              <a:gd name="T31" fmla="*/ 159313 h 397883"/>
              <a:gd name="T32" fmla="*/ 34578 w 705971"/>
              <a:gd name="T33" fmla="*/ 213262 h 397883"/>
              <a:gd name="T34" fmla="*/ 109164 w 705971"/>
              <a:gd name="T35" fmla="*/ 326179 h 397883"/>
              <a:gd name="T36" fmla="*/ 140098 w 705971"/>
              <a:gd name="T37" fmla="*/ 362095 h 397883"/>
              <a:gd name="T38" fmla="*/ 135978 w 705971"/>
              <a:gd name="T39" fmla="*/ 362095 h 397883"/>
              <a:gd name="T40" fmla="*/ 30683 w 705971"/>
              <a:gd name="T41" fmla="*/ 357672 h 397883"/>
              <a:gd name="T42" fmla="*/ 14422 w 705971"/>
              <a:gd name="T43" fmla="*/ 355737 h 397883"/>
              <a:gd name="T44" fmla="*/ 0 w 705971"/>
              <a:gd name="T45" fmla="*/ 370555 h 397883"/>
              <a:gd name="T46" fmla="*/ 11595 w 705971"/>
              <a:gd name="T47" fmla="*/ 388422 h 397883"/>
              <a:gd name="T48" fmla="*/ 31425 w 705971"/>
              <a:gd name="T49" fmla="*/ 390565 h 397883"/>
              <a:gd name="T50" fmla="*/ 343313 w 705971"/>
              <a:gd name="T51" fmla="*/ 390565 h 397883"/>
              <a:gd name="T52" fmla="*/ 261733 w 705971"/>
              <a:gd name="T53" fmla="*/ 280558 h 397883"/>
              <a:gd name="T54" fmla="*/ 193476 w 705971"/>
              <a:gd name="T55" fmla="*/ 184101 h 397883"/>
              <a:gd name="T56" fmla="*/ 139178 w 705971"/>
              <a:gd name="T57" fmla="*/ 97702 h 397883"/>
              <a:gd name="T58" fmla="*/ 123891 w 705971"/>
              <a:gd name="T59" fmla="*/ 57088 h 397883"/>
              <a:gd name="T60" fmla="*/ 134389 w 705971"/>
              <a:gd name="T61" fmla="*/ 36724 h 397883"/>
              <a:gd name="T62" fmla="*/ 168270 w 705971"/>
              <a:gd name="T63" fmla="*/ 29851 h 397883"/>
              <a:gd name="T64" fmla="*/ 217830 w 705971"/>
              <a:gd name="T65" fmla="*/ 37960 h 397883"/>
              <a:gd name="T66" fmla="*/ 269508 w 705971"/>
              <a:gd name="T67" fmla="*/ 60470 h 397883"/>
              <a:gd name="T68" fmla="*/ 286843 w 705971"/>
              <a:gd name="T69" fmla="*/ 89548 h 397883"/>
              <a:gd name="T70" fmla="*/ 296510 w 705971"/>
              <a:gd name="T71" fmla="*/ 124306 h 397883"/>
              <a:gd name="T72" fmla="*/ 293508 w 705971"/>
              <a:gd name="T73" fmla="*/ 143946 h 397883"/>
              <a:gd name="T74" fmla="*/ 279643 w 705971"/>
              <a:gd name="T75" fmla="*/ 167651 h 397883"/>
              <a:gd name="T76" fmla="*/ 275861 w 705971"/>
              <a:gd name="T77" fmla="*/ 178767 h 397883"/>
              <a:gd name="T78" fmla="*/ 280765 w 705971"/>
              <a:gd name="T79" fmla="*/ 189871 h 397883"/>
              <a:gd name="T80" fmla="*/ 291894 w 705971"/>
              <a:gd name="T81" fmla="*/ 194591 h 397883"/>
              <a:gd name="T82" fmla="*/ 316624 w 705971"/>
              <a:gd name="T83" fmla="*/ 172843 h 397883"/>
              <a:gd name="T84" fmla="*/ 327070 w 705971"/>
              <a:gd name="T85" fmla="*/ 127795 h 397883"/>
              <a:gd name="T86" fmla="*/ 307857 w 705971"/>
              <a:gd name="T87" fmla="*/ 67029 h 397883"/>
              <a:gd name="T88" fmla="*/ 246924 w 705971"/>
              <a:gd name="T89" fmla="*/ 17269 h 397883"/>
              <a:gd name="T90" fmla="*/ 156655 w 705971"/>
              <a:gd name="T91" fmla="*/ 0 h 397883"/>
              <a:gd name="T92" fmla="*/ 527929 w 705971"/>
              <a:gd name="T93" fmla="*/ 0 h 397883"/>
              <a:gd name="T94" fmla="*/ 413593 w 705971"/>
              <a:gd name="T95" fmla="*/ 58718 h 397883"/>
              <a:gd name="T96" fmla="*/ 367199 w 705971"/>
              <a:gd name="T97" fmla="*/ 202836 h 397883"/>
              <a:gd name="T98" fmla="*/ 431003 w 705971"/>
              <a:gd name="T99" fmla="*/ 353089 h 397883"/>
              <a:gd name="T100" fmla="*/ 533711 w 705971"/>
              <a:gd name="T101" fmla="*/ 400792 h 397883"/>
              <a:gd name="T102" fmla="*/ 620391 w 705971"/>
              <a:gd name="T103" fmla="*/ 374718 h 397883"/>
              <a:gd name="T104" fmla="*/ 688917 w 705971"/>
              <a:gd name="T105" fmla="*/ 299030 h 397883"/>
              <a:gd name="T106" fmla="*/ 708309 w 705971"/>
              <a:gd name="T107" fmla="*/ 200396 h 397883"/>
              <a:gd name="T108" fmla="*/ 656529 w 705971"/>
              <a:gd name="T109" fmla="*/ 61465 h 397883"/>
              <a:gd name="T110" fmla="*/ 599784 w 705971"/>
              <a:gd name="T111" fmla="*/ 13958 h 397883"/>
              <a:gd name="T112" fmla="*/ 527929 w 705971"/>
              <a:gd name="T113" fmla="*/ 0 h 39788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05971" h="397883">
                <a:moveTo>
                  <a:pt x="524896" y="28538"/>
                </a:moveTo>
                <a:cubicBezTo>
                  <a:pt x="527340" y="28538"/>
                  <a:pt x="529548" y="28602"/>
                  <a:pt x="531520" y="28731"/>
                </a:cubicBezTo>
                <a:lnTo>
                  <a:pt x="532823" y="198397"/>
                </a:lnTo>
                <a:lnTo>
                  <a:pt x="531799" y="342548"/>
                </a:lnTo>
                <a:lnTo>
                  <a:pt x="531619" y="368942"/>
                </a:lnTo>
                <a:cubicBezTo>
                  <a:pt x="503255" y="369248"/>
                  <a:pt x="478055" y="361360"/>
                  <a:pt x="456017" y="345279"/>
                </a:cubicBezTo>
                <a:cubicBezTo>
                  <a:pt x="435642" y="326077"/>
                  <a:pt x="420392" y="304467"/>
                  <a:pt x="410264" y="280450"/>
                </a:cubicBezTo>
                <a:cubicBezTo>
                  <a:pt x="400137" y="256432"/>
                  <a:pt x="395074" y="229350"/>
                  <a:pt x="395074" y="199203"/>
                </a:cubicBezTo>
                <a:cubicBezTo>
                  <a:pt x="395074" y="146178"/>
                  <a:pt x="408695" y="104109"/>
                  <a:pt x="435938" y="72995"/>
                </a:cubicBezTo>
                <a:cubicBezTo>
                  <a:pt x="448018" y="59164"/>
                  <a:pt x="462032" y="48296"/>
                  <a:pt x="477982" y="40393"/>
                </a:cubicBezTo>
                <a:cubicBezTo>
                  <a:pt x="493931" y="32490"/>
                  <a:pt x="509569" y="28538"/>
                  <a:pt x="524896" y="28538"/>
                </a:cubicBezTo>
                <a:close/>
                <a:moveTo>
                  <a:pt x="156139" y="0"/>
                </a:moveTo>
                <a:cubicBezTo>
                  <a:pt x="119294" y="0"/>
                  <a:pt x="87550" y="6477"/>
                  <a:pt x="60904" y="19431"/>
                </a:cubicBezTo>
                <a:cubicBezTo>
                  <a:pt x="40816" y="29101"/>
                  <a:pt x="25196" y="43269"/>
                  <a:pt x="14046" y="61934"/>
                </a:cubicBezTo>
                <a:cubicBezTo>
                  <a:pt x="4865" y="77374"/>
                  <a:pt x="274" y="94610"/>
                  <a:pt x="274" y="113641"/>
                </a:cubicBezTo>
                <a:cubicBezTo>
                  <a:pt x="274" y="128393"/>
                  <a:pt x="2918" y="143232"/>
                  <a:pt x="8206" y="158156"/>
                </a:cubicBezTo>
                <a:cubicBezTo>
                  <a:pt x="13494" y="173081"/>
                  <a:pt x="22246" y="190934"/>
                  <a:pt x="34463" y="211714"/>
                </a:cubicBezTo>
                <a:cubicBezTo>
                  <a:pt x="55489" y="247155"/>
                  <a:pt x="80269" y="284521"/>
                  <a:pt x="108804" y="323812"/>
                </a:cubicBezTo>
                <a:lnTo>
                  <a:pt x="139636" y="359467"/>
                </a:lnTo>
                <a:lnTo>
                  <a:pt x="135528" y="359467"/>
                </a:lnTo>
                <a:cubicBezTo>
                  <a:pt x="86768" y="359284"/>
                  <a:pt x="51786" y="357820"/>
                  <a:pt x="30583" y="355076"/>
                </a:cubicBezTo>
                <a:cubicBezTo>
                  <a:pt x="23605" y="353796"/>
                  <a:pt x="18202" y="353155"/>
                  <a:pt x="14372" y="353155"/>
                </a:cubicBezTo>
                <a:cubicBezTo>
                  <a:pt x="4790" y="353155"/>
                  <a:pt x="0" y="358059"/>
                  <a:pt x="0" y="367866"/>
                </a:cubicBezTo>
                <a:cubicBezTo>
                  <a:pt x="0" y="377467"/>
                  <a:pt x="3851" y="383380"/>
                  <a:pt x="11555" y="385603"/>
                </a:cubicBezTo>
                <a:cubicBezTo>
                  <a:pt x="16059" y="387021"/>
                  <a:pt x="22648" y="387730"/>
                  <a:pt x="31320" y="387730"/>
                </a:cubicBezTo>
                <a:lnTo>
                  <a:pt x="342179" y="387730"/>
                </a:lnTo>
                <a:cubicBezTo>
                  <a:pt x="309771" y="343766"/>
                  <a:pt x="282668" y="307363"/>
                  <a:pt x="260868" y="278522"/>
                </a:cubicBezTo>
                <a:cubicBezTo>
                  <a:pt x="239069" y="249682"/>
                  <a:pt x="216392" y="217762"/>
                  <a:pt x="192836" y="182765"/>
                </a:cubicBezTo>
                <a:cubicBezTo>
                  <a:pt x="166916" y="144131"/>
                  <a:pt x="148877" y="115541"/>
                  <a:pt x="138718" y="96993"/>
                </a:cubicBezTo>
                <a:cubicBezTo>
                  <a:pt x="128560" y="78445"/>
                  <a:pt x="123481" y="65005"/>
                  <a:pt x="123481" y="56673"/>
                </a:cubicBezTo>
                <a:cubicBezTo>
                  <a:pt x="123481" y="47746"/>
                  <a:pt x="126968" y="41008"/>
                  <a:pt x="133944" y="36459"/>
                </a:cubicBezTo>
                <a:cubicBezTo>
                  <a:pt x="140920" y="31910"/>
                  <a:pt x="152177" y="29636"/>
                  <a:pt x="167715" y="29636"/>
                </a:cubicBezTo>
                <a:cubicBezTo>
                  <a:pt x="183779" y="29636"/>
                  <a:pt x="200244" y="32319"/>
                  <a:pt x="217110" y="37685"/>
                </a:cubicBezTo>
                <a:cubicBezTo>
                  <a:pt x="233976" y="43052"/>
                  <a:pt x="251145" y="50500"/>
                  <a:pt x="268618" y="60030"/>
                </a:cubicBezTo>
                <a:cubicBezTo>
                  <a:pt x="273715" y="67670"/>
                  <a:pt x="279474" y="77293"/>
                  <a:pt x="285897" y="88898"/>
                </a:cubicBezTo>
                <a:cubicBezTo>
                  <a:pt x="292320" y="100503"/>
                  <a:pt x="295531" y="112005"/>
                  <a:pt x="295531" y="123404"/>
                </a:cubicBezTo>
                <a:cubicBezTo>
                  <a:pt x="295531" y="131181"/>
                  <a:pt x="294533" y="137681"/>
                  <a:pt x="292538" y="142901"/>
                </a:cubicBezTo>
                <a:cubicBezTo>
                  <a:pt x="290543" y="148122"/>
                  <a:pt x="285937" y="155966"/>
                  <a:pt x="278720" y="166434"/>
                </a:cubicBezTo>
                <a:cubicBezTo>
                  <a:pt x="276207" y="170372"/>
                  <a:pt x="274951" y="174051"/>
                  <a:pt x="274951" y="177470"/>
                </a:cubicBezTo>
                <a:cubicBezTo>
                  <a:pt x="274951" y="181694"/>
                  <a:pt x="276580" y="185369"/>
                  <a:pt x="279839" y="188493"/>
                </a:cubicBezTo>
                <a:cubicBezTo>
                  <a:pt x="283097" y="191617"/>
                  <a:pt x="286794" y="193179"/>
                  <a:pt x="290930" y="193179"/>
                </a:cubicBezTo>
                <a:cubicBezTo>
                  <a:pt x="300423" y="193179"/>
                  <a:pt x="308639" y="185983"/>
                  <a:pt x="315579" y="171589"/>
                </a:cubicBezTo>
                <a:cubicBezTo>
                  <a:pt x="322520" y="157196"/>
                  <a:pt x="325990" y="142289"/>
                  <a:pt x="325990" y="126868"/>
                </a:cubicBezTo>
                <a:cubicBezTo>
                  <a:pt x="325990" y="105619"/>
                  <a:pt x="319607" y="85511"/>
                  <a:pt x="306841" y="66543"/>
                </a:cubicBezTo>
                <a:cubicBezTo>
                  <a:pt x="292450" y="45039"/>
                  <a:pt x="272205" y="28573"/>
                  <a:pt x="246109" y="17144"/>
                </a:cubicBezTo>
                <a:cubicBezTo>
                  <a:pt x="220012" y="5715"/>
                  <a:pt x="190022" y="0"/>
                  <a:pt x="156139" y="0"/>
                </a:cubicBezTo>
                <a:close/>
                <a:moveTo>
                  <a:pt x="526186" y="0"/>
                </a:moveTo>
                <a:cubicBezTo>
                  <a:pt x="482165" y="0"/>
                  <a:pt x="444179" y="19431"/>
                  <a:pt x="412228" y="58293"/>
                </a:cubicBezTo>
                <a:cubicBezTo>
                  <a:pt x="381401" y="95801"/>
                  <a:pt x="365987" y="143491"/>
                  <a:pt x="365987" y="201364"/>
                </a:cubicBezTo>
                <a:cubicBezTo>
                  <a:pt x="365987" y="261452"/>
                  <a:pt x="387185" y="311173"/>
                  <a:pt x="429580" y="350527"/>
                </a:cubicBezTo>
                <a:cubicBezTo>
                  <a:pt x="454390" y="382098"/>
                  <a:pt x="488513" y="397883"/>
                  <a:pt x="531949" y="397883"/>
                </a:cubicBezTo>
                <a:cubicBezTo>
                  <a:pt x="561656" y="397883"/>
                  <a:pt x="590454" y="389255"/>
                  <a:pt x="618343" y="371999"/>
                </a:cubicBezTo>
                <a:cubicBezTo>
                  <a:pt x="647603" y="356150"/>
                  <a:pt x="670370" y="331103"/>
                  <a:pt x="686643" y="296860"/>
                </a:cubicBezTo>
                <a:cubicBezTo>
                  <a:pt x="699528" y="269769"/>
                  <a:pt x="705971" y="237129"/>
                  <a:pt x="705971" y="198942"/>
                </a:cubicBezTo>
                <a:cubicBezTo>
                  <a:pt x="705971" y="137398"/>
                  <a:pt x="688768" y="91425"/>
                  <a:pt x="654362" y="61020"/>
                </a:cubicBezTo>
                <a:cubicBezTo>
                  <a:pt x="637686" y="38574"/>
                  <a:pt x="618834" y="22853"/>
                  <a:pt x="597805" y="13858"/>
                </a:cubicBezTo>
                <a:cubicBezTo>
                  <a:pt x="576776" y="4862"/>
                  <a:pt x="552903" y="243"/>
                  <a:pt x="526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s_11">
            <a:extLst>
              <a:ext uri="{FF2B5EF4-FFF2-40B4-BE49-F238E27FC236}">
                <a16:creationId xmlns:a16="http://schemas.microsoft.com/office/drawing/2014/main" id="{F4FD646C-1A03-45F6-B34F-0C91304B901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22538" y="0"/>
            <a:ext cx="3492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12" name="MH_Others_12">
            <a:extLst>
              <a:ext uri="{FF2B5EF4-FFF2-40B4-BE49-F238E27FC236}">
                <a16:creationId xmlns:a16="http://schemas.microsoft.com/office/drawing/2014/main" id="{F4F26444-F7C2-4AE2-BF50-AEA94A58088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935288" y="0"/>
            <a:ext cx="0" cy="6858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Freeform 5">
            <a:extLst>
              <a:ext uri="{FF2B5EF4-FFF2-40B4-BE49-F238E27FC236}">
                <a16:creationId xmlns:a16="http://schemas.microsoft.com/office/drawing/2014/main" id="{946EFD3C-6944-42C9-9E65-D5EE5CCF7722}"/>
              </a:ext>
            </a:extLst>
          </p:cNvPr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935163" y="698500"/>
            <a:ext cx="585787" cy="3403600"/>
          </a:xfrm>
          <a:custGeom>
            <a:avLst/>
            <a:gdLst>
              <a:gd name="T0" fmla="*/ 2147483646 w 738"/>
              <a:gd name="T1" fmla="*/ 2147483646 h 4288"/>
              <a:gd name="T2" fmla="*/ 2147483646 w 738"/>
              <a:gd name="T3" fmla="*/ 2147483646 h 4288"/>
              <a:gd name="T4" fmla="*/ 2147483646 w 738"/>
              <a:gd name="T5" fmla="*/ 2147483646 h 4288"/>
              <a:gd name="T6" fmla="*/ 2147483646 w 738"/>
              <a:gd name="T7" fmla="*/ 2147483646 h 4288"/>
              <a:gd name="T8" fmla="*/ 2147483646 w 738"/>
              <a:gd name="T9" fmla="*/ 2147483646 h 4288"/>
              <a:gd name="T10" fmla="*/ 2147483646 w 738"/>
              <a:gd name="T11" fmla="*/ 2147483646 h 4288"/>
              <a:gd name="T12" fmla="*/ 2147483646 w 738"/>
              <a:gd name="T13" fmla="*/ 2147483646 h 4288"/>
              <a:gd name="T14" fmla="*/ 2147483646 w 738"/>
              <a:gd name="T15" fmla="*/ 2147483646 h 4288"/>
              <a:gd name="T16" fmla="*/ 2147483646 w 738"/>
              <a:gd name="T17" fmla="*/ 2147483646 h 4288"/>
              <a:gd name="T18" fmla="*/ 2147483646 w 738"/>
              <a:gd name="T19" fmla="*/ 2147483646 h 4288"/>
              <a:gd name="T20" fmla="*/ 2147483646 w 738"/>
              <a:gd name="T21" fmla="*/ 2147483646 h 4288"/>
              <a:gd name="T22" fmla="*/ 2147483646 w 738"/>
              <a:gd name="T23" fmla="*/ 2147483646 h 4288"/>
              <a:gd name="T24" fmla="*/ 2147483646 w 738"/>
              <a:gd name="T25" fmla="*/ 2147483646 h 4288"/>
              <a:gd name="T26" fmla="*/ 2147483646 w 738"/>
              <a:gd name="T27" fmla="*/ 2147483646 h 4288"/>
              <a:gd name="T28" fmla="*/ 2147483646 w 738"/>
              <a:gd name="T29" fmla="*/ 2147483646 h 4288"/>
              <a:gd name="T30" fmla="*/ 2147483646 w 738"/>
              <a:gd name="T31" fmla="*/ 2147483646 h 4288"/>
              <a:gd name="T32" fmla="*/ 2147483646 w 738"/>
              <a:gd name="T33" fmla="*/ 2147483646 h 4288"/>
              <a:gd name="T34" fmla="*/ 2147483646 w 738"/>
              <a:gd name="T35" fmla="*/ 2147483646 h 4288"/>
              <a:gd name="T36" fmla="*/ 2147483646 w 738"/>
              <a:gd name="T37" fmla="*/ 2147483646 h 4288"/>
              <a:gd name="T38" fmla="*/ 2147483646 w 738"/>
              <a:gd name="T39" fmla="*/ 2147483646 h 4288"/>
              <a:gd name="T40" fmla="*/ 2147483646 w 738"/>
              <a:gd name="T41" fmla="*/ 2147483646 h 4288"/>
              <a:gd name="T42" fmla="*/ 2147483646 w 738"/>
              <a:gd name="T43" fmla="*/ 2147483646 h 4288"/>
              <a:gd name="T44" fmla="*/ 2147483646 w 738"/>
              <a:gd name="T45" fmla="*/ 0 h 4288"/>
              <a:gd name="T46" fmla="*/ 2147483646 w 738"/>
              <a:gd name="T47" fmla="*/ 2147483646 h 4288"/>
              <a:gd name="T48" fmla="*/ 2147483646 w 738"/>
              <a:gd name="T49" fmla="*/ 2147483646 h 4288"/>
              <a:gd name="T50" fmla="*/ 2147483646 w 738"/>
              <a:gd name="T51" fmla="*/ 2147483646 h 4288"/>
              <a:gd name="T52" fmla="*/ 2147483646 w 738"/>
              <a:gd name="T53" fmla="*/ 2147483646 h 4288"/>
              <a:gd name="T54" fmla="*/ 2147483646 w 738"/>
              <a:gd name="T55" fmla="*/ 2147483646 h 4288"/>
              <a:gd name="T56" fmla="*/ 2147483646 w 738"/>
              <a:gd name="T57" fmla="*/ 2147483646 h 4288"/>
              <a:gd name="T58" fmla="*/ 2147483646 w 738"/>
              <a:gd name="T59" fmla="*/ 2147483646 h 4288"/>
              <a:gd name="T60" fmla="*/ 2147483646 w 738"/>
              <a:gd name="T61" fmla="*/ 2147483646 h 4288"/>
              <a:gd name="T62" fmla="*/ 2147483646 w 738"/>
              <a:gd name="T63" fmla="*/ 2147483646 h 4288"/>
              <a:gd name="T64" fmla="*/ 2147483646 w 738"/>
              <a:gd name="T65" fmla="*/ 2147483646 h 4288"/>
              <a:gd name="T66" fmla="*/ 2147483646 w 738"/>
              <a:gd name="T67" fmla="*/ 2147483646 h 4288"/>
              <a:gd name="T68" fmla="*/ 2147483646 w 738"/>
              <a:gd name="T69" fmla="*/ 2147483646 h 4288"/>
              <a:gd name="T70" fmla="*/ 2147483646 w 738"/>
              <a:gd name="T71" fmla="*/ 2147483646 h 4288"/>
              <a:gd name="T72" fmla="*/ 2147483646 w 738"/>
              <a:gd name="T73" fmla="*/ 2147483646 h 4288"/>
              <a:gd name="T74" fmla="*/ 2147483646 w 738"/>
              <a:gd name="T75" fmla="*/ 2147483646 h 4288"/>
              <a:gd name="T76" fmla="*/ 2147483646 w 738"/>
              <a:gd name="T77" fmla="*/ 2147483646 h 4288"/>
              <a:gd name="T78" fmla="*/ 2147483646 w 738"/>
              <a:gd name="T79" fmla="*/ 2147483646 h 4288"/>
              <a:gd name="T80" fmla="*/ 2147483646 w 738"/>
              <a:gd name="T81" fmla="*/ 2147483646 h 4288"/>
              <a:gd name="T82" fmla="*/ 2147483646 w 738"/>
              <a:gd name="T83" fmla="*/ 2147483646 h 4288"/>
              <a:gd name="T84" fmla="*/ 2147483646 w 738"/>
              <a:gd name="T85" fmla="*/ 2147483646 h 4288"/>
              <a:gd name="T86" fmla="*/ 2147483646 w 738"/>
              <a:gd name="T87" fmla="*/ 2147483646 h 4288"/>
              <a:gd name="T88" fmla="*/ 2147483646 w 738"/>
              <a:gd name="T89" fmla="*/ 2147483646 h 4288"/>
              <a:gd name="T90" fmla="*/ 0 w 738"/>
              <a:gd name="T91" fmla="*/ 2147483646 h 4288"/>
              <a:gd name="T92" fmla="*/ 2147483646 w 738"/>
              <a:gd name="T93" fmla="*/ 2147483646 h 4288"/>
              <a:gd name="T94" fmla="*/ 2147483646 w 738"/>
              <a:gd name="T95" fmla="*/ 2147483646 h 4288"/>
              <a:gd name="T96" fmla="*/ 2147483646 w 738"/>
              <a:gd name="T97" fmla="*/ 2147483646 h 4288"/>
              <a:gd name="T98" fmla="*/ 2147483646 w 738"/>
              <a:gd name="T99" fmla="*/ 2147483646 h 4288"/>
              <a:gd name="T100" fmla="*/ 2147483646 w 738"/>
              <a:gd name="T101" fmla="*/ 2147483646 h 4288"/>
              <a:gd name="T102" fmla="*/ 2147483646 w 738"/>
              <a:gd name="T103" fmla="*/ 2147483646 h 4288"/>
              <a:gd name="T104" fmla="*/ 2147483646 w 738"/>
              <a:gd name="T105" fmla="*/ 2147483646 h 4288"/>
              <a:gd name="T106" fmla="*/ 2147483646 w 738"/>
              <a:gd name="T107" fmla="*/ 2147483646 h 4288"/>
              <a:gd name="T108" fmla="*/ 2147483646 w 738"/>
              <a:gd name="T109" fmla="*/ 2147483646 h 4288"/>
              <a:gd name="T110" fmla="*/ 2147483646 w 738"/>
              <a:gd name="T111" fmla="*/ 2147483646 h 4288"/>
              <a:gd name="T112" fmla="*/ 2147483646 w 738"/>
              <a:gd name="T113" fmla="*/ 2147483646 h 428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38" h="4288">
                <a:moveTo>
                  <a:pt x="58" y="3493"/>
                </a:moveTo>
                <a:lnTo>
                  <a:pt x="58" y="3503"/>
                </a:lnTo>
                <a:lnTo>
                  <a:pt x="58" y="3509"/>
                </a:lnTo>
                <a:lnTo>
                  <a:pt x="365" y="3511"/>
                </a:lnTo>
                <a:lnTo>
                  <a:pt x="628" y="3509"/>
                </a:lnTo>
                <a:lnTo>
                  <a:pt x="680" y="3509"/>
                </a:lnTo>
                <a:lnTo>
                  <a:pt x="680" y="3503"/>
                </a:lnTo>
                <a:lnTo>
                  <a:pt x="680" y="3495"/>
                </a:lnTo>
                <a:lnTo>
                  <a:pt x="677" y="3461"/>
                </a:lnTo>
                <a:lnTo>
                  <a:pt x="667" y="3430"/>
                </a:lnTo>
                <a:lnTo>
                  <a:pt x="650" y="3399"/>
                </a:lnTo>
                <a:lnTo>
                  <a:pt x="623" y="3372"/>
                </a:lnTo>
                <a:lnTo>
                  <a:pt x="596" y="3347"/>
                </a:lnTo>
                <a:lnTo>
                  <a:pt x="561" y="3328"/>
                </a:lnTo>
                <a:lnTo>
                  <a:pt x="525" y="3309"/>
                </a:lnTo>
                <a:lnTo>
                  <a:pt x="482" y="3294"/>
                </a:lnTo>
                <a:lnTo>
                  <a:pt x="427" y="3288"/>
                </a:lnTo>
                <a:lnTo>
                  <a:pt x="367" y="3284"/>
                </a:lnTo>
                <a:lnTo>
                  <a:pt x="329" y="3286"/>
                </a:lnTo>
                <a:lnTo>
                  <a:pt x="288" y="3292"/>
                </a:lnTo>
                <a:lnTo>
                  <a:pt x="252" y="3299"/>
                </a:lnTo>
                <a:lnTo>
                  <a:pt x="215" y="3311"/>
                </a:lnTo>
                <a:lnTo>
                  <a:pt x="175" y="3328"/>
                </a:lnTo>
                <a:lnTo>
                  <a:pt x="140" y="3347"/>
                </a:lnTo>
                <a:lnTo>
                  <a:pt x="111" y="3369"/>
                </a:lnTo>
                <a:lnTo>
                  <a:pt x="88" y="3392"/>
                </a:lnTo>
                <a:lnTo>
                  <a:pt x="75" y="3418"/>
                </a:lnTo>
                <a:lnTo>
                  <a:pt x="65" y="3443"/>
                </a:lnTo>
                <a:lnTo>
                  <a:pt x="60" y="3468"/>
                </a:lnTo>
                <a:lnTo>
                  <a:pt x="58" y="3493"/>
                </a:lnTo>
                <a:close/>
                <a:moveTo>
                  <a:pt x="27" y="873"/>
                </a:moveTo>
                <a:lnTo>
                  <a:pt x="27" y="491"/>
                </a:lnTo>
                <a:lnTo>
                  <a:pt x="29" y="478"/>
                </a:lnTo>
                <a:lnTo>
                  <a:pt x="29" y="466"/>
                </a:lnTo>
                <a:lnTo>
                  <a:pt x="31" y="459"/>
                </a:lnTo>
                <a:lnTo>
                  <a:pt x="33" y="455"/>
                </a:lnTo>
                <a:lnTo>
                  <a:pt x="42" y="449"/>
                </a:lnTo>
                <a:lnTo>
                  <a:pt x="58" y="447"/>
                </a:lnTo>
                <a:lnTo>
                  <a:pt x="69" y="447"/>
                </a:lnTo>
                <a:lnTo>
                  <a:pt x="77" y="453"/>
                </a:lnTo>
                <a:lnTo>
                  <a:pt x="83" y="461"/>
                </a:lnTo>
                <a:lnTo>
                  <a:pt x="85" y="470"/>
                </a:lnTo>
                <a:lnTo>
                  <a:pt x="83" y="497"/>
                </a:lnTo>
                <a:lnTo>
                  <a:pt x="81" y="572"/>
                </a:lnTo>
                <a:lnTo>
                  <a:pt x="223" y="572"/>
                </a:lnTo>
                <a:lnTo>
                  <a:pt x="356" y="574"/>
                </a:lnTo>
                <a:lnTo>
                  <a:pt x="709" y="572"/>
                </a:lnTo>
                <a:lnTo>
                  <a:pt x="709" y="781"/>
                </a:lnTo>
                <a:lnTo>
                  <a:pt x="313" y="779"/>
                </a:lnTo>
                <a:lnTo>
                  <a:pt x="183" y="781"/>
                </a:lnTo>
                <a:lnTo>
                  <a:pt x="81" y="781"/>
                </a:lnTo>
                <a:lnTo>
                  <a:pt x="83" y="818"/>
                </a:lnTo>
                <a:lnTo>
                  <a:pt x="85" y="877"/>
                </a:lnTo>
                <a:lnTo>
                  <a:pt x="85" y="887"/>
                </a:lnTo>
                <a:lnTo>
                  <a:pt x="83" y="896"/>
                </a:lnTo>
                <a:lnTo>
                  <a:pt x="77" y="904"/>
                </a:lnTo>
                <a:lnTo>
                  <a:pt x="69" y="908"/>
                </a:lnTo>
                <a:lnTo>
                  <a:pt x="58" y="910"/>
                </a:lnTo>
                <a:lnTo>
                  <a:pt x="46" y="908"/>
                </a:lnTo>
                <a:lnTo>
                  <a:pt x="38" y="906"/>
                </a:lnTo>
                <a:lnTo>
                  <a:pt x="33" y="902"/>
                </a:lnTo>
                <a:lnTo>
                  <a:pt x="29" y="894"/>
                </a:lnTo>
                <a:lnTo>
                  <a:pt x="29" y="893"/>
                </a:lnTo>
                <a:lnTo>
                  <a:pt x="29" y="889"/>
                </a:lnTo>
                <a:lnTo>
                  <a:pt x="29" y="883"/>
                </a:lnTo>
                <a:lnTo>
                  <a:pt x="27" y="873"/>
                </a:lnTo>
                <a:close/>
                <a:moveTo>
                  <a:pt x="27" y="1987"/>
                </a:moveTo>
                <a:lnTo>
                  <a:pt x="27" y="1639"/>
                </a:lnTo>
                <a:lnTo>
                  <a:pt x="29" y="1628"/>
                </a:lnTo>
                <a:lnTo>
                  <a:pt x="29" y="1620"/>
                </a:lnTo>
                <a:lnTo>
                  <a:pt x="29" y="1614"/>
                </a:lnTo>
                <a:lnTo>
                  <a:pt x="31" y="1610"/>
                </a:lnTo>
                <a:lnTo>
                  <a:pt x="35" y="1605"/>
                </a:lnTo>
                <a:lnTo>
                  <a:pt x="38" y="1601"/>
                </a:lnTo>
                <a:lnTo>
                  <a:pt x="46" y="1599"/>
                </a:lnTo>
                <a:lnTo>
                  <a:pt x="56" y="1599"/>
                </a:lnTo>
                <a:lnTo>
                  <a:pt x="67" y="1601"/>
                </a:lnTo>
                <a:lnTo>
                  <a:pt x="75" y="1605"/>
                </a:lnTo>
                <a:lnTo>
                  <a:pt x="81" y="1610"/>
                </a:lnTo>
                <a:lnTo>
                  <a:pt x="83" y="1620"/>
                </a:lnTo>
                <a:lnTo>
                  <a:pt x="83" y="1622"/>
                </a:lnTo>
                <a:lnTo>
                  <a:pt x="79" y="1775"/>
                </a:lnTo>
                <a:lnTo>
                  <a:pt x="209" y="1777"/>
                </a:lnTo>
                <a:lnTo>
                  <a:pt x="211" y="1749"/>
                </a:lnTo>
                <a:lnTo>
                  <a:pt x="208" y="1637"/>
                </a:lnTo>
                <a:lnTo>
                  <a:pt x="208" y="1605"/>
                </a:lnTo>
                <a:lnTo>
                  <a:pt x="208" y="1597"/>
                </a:lnTo>
                <a:lnTo>
                  <a:pt x="213" y="1589"/>
                </a:lnTo>
                <a:lnTo>
                  <a:pt x="221" y="1585"/>
                </a:lnTo>
                <a:lnTo>
                  <a:pt x="234" y="1584"/>
                </a:lnTo>
                <a:lnTo>
                  <a:pt x="248" y="1585"/>
                </a:lnTo>
                <a:lnTo>
                  <a:pt x="256" y="1591"/>
                </a:lnTo>
                <a:lnTo>
                  <a:pt x="261" y="1599"/>
                </a:lnTo>
                <a:lnTo>
                  <a:pt x="263" y="1612"/>
                </a:lnTo>
                <a:lnTo>
                  <a:pt x="261" y="1637"/>
                </a:lnTo>
                <a:lnTo>
                  <a:pt x="261" y="1777"/>
                </a:lnTo>
                <a:lnTo>
                  <a:pt x="267" y="1777"/>
                </a:lnTo>
                <a:lnTo>
                  <a:pt x="277" y="1777"/>
                </a:lnTo>
                <a:lnTo>
                  <a:pt x="288" y="1777"/>
                </a:lnTo>
                <a:lnTo>
                  <a:pt x="306" y="1777"/>
                </a:lnTo>
                <a:lnTo>
                  <a:pt x="344" y="1777"/>
                </a:lnTo>
                <a:lnTo>
                  <a:pt x="659" y="1775"/>
                </a:lnTo>
                <a:lnTo>
                  <a:pt x="657" y="1674"/>
                </a:lnTo>
                <a:lnTo>
                  <a:pt x="655" y="1589"/>
                </a:lnTo>
                <a:lnTo>
                  <a:pt x="657" y="1582"/>
                </a:lnTo>
                <a:lnTo>
                  <a:pt x="663" y="1576"/>
                </a:lnTo>
                <a:lnTo>
                  <a:pt x="671" y="1572"/>
                </a:lnTo>
                <a:lnTo>
                  <a:pt x="682" y="1570"/>
                </a:lnTo>
                <a:lnTo>
                  <a:pt x="694" y="1572"/>
                </a:lnTo>
                <a:lnTo>
                  <a:pt x="701" y="1576"/>
                </a:lnTo>
                <a:lnTo>
                  <a:pt x="705" y="1580"/>
                </a:lnTo>
                <a:lnTo>
                  <a:pt x="709" y="1587"/>
                </a:lnTo>
                <a:lnTo>
                  <a:pt x="709" y="1589"/>
                </a:lnTo>
                <a:lnTo>
                  <a:pt x="709" y="1595"/>
                </a:lnTo>
                <a:lnTo>
                  <a:pt x="709" y="1603"/>
                </a:lnTo>
                <a:lnTo>
                  <a:pt x="709" y="1614"/>
                </a:lnTo>
                <a:lnTo>
                  <a:pt x="709" y="1985"/>
                </a:lnTo>
                <a:lnTo>
                  <a:pt x="675" y="1985"/>
                </a:lnTo>
                <a:lnTo>
                  <a:pt x="513" y="1985"/>
                </a:lnTo>
                <a:lnTo>
                  <a:pt x="340" y="1983"/>
                </a:lnTo>
                <a:lnTo>
                  <a:pt x="27" y="1987"/>
                </a:lnTo>
                <a:close/>
                <a:moveTo>
                  <a:pt x="27" y="2534"/>
                </a:moveTo>
                <a:lnTo>
                  <a:pt x="27" y="2150"/>
                </a:lnTo>
                <a:lnTo>
                  <a:pt x="29" y="2136"/>
                </a:lnTo>
                <a:lnTo>
                  <a:pt x="29" y="2127"/>
                </a:lnTo>
                <a:lnTo>
                  <a:pt x="31" y="2119"/>
                </a:lnTo>
                <a:lnTo>
                  <a:pt x="33" y="2113"/>
                </a:lnTo>
                <a:lnTo>
                  <a:pt x="42" y="2108"/>
                </a:lnTo>
                <a:lnTo>
                  <a:pt x="58" y="2106"/>
                </a:lnTo>
                <a:lnTo>
                  <a:pt x="69" y="2108"/>
                </a:lnTo>
                <a:lnTo>
                  <a:pt x="77" y="2111"/>
                </a:lnTo>
                <a:lnTo>
                  <a:pt x="83" y="2119"/>
                </a:lnTo>
                <a:lnTo>
                  <a:pt x="85" y="2131"/>
                </a:lnTo>
                <a:lnTo>
                  <a:pt x="83" y="2157"/>
                </a:lnTo>
                <a:lnTo>
                  <a:pt x="81" y="2230"/>
                </a:lnTo>
                <a:lnTo>
                  <a:pt x="223" y="2232"/>
                </a:lnTo>
                <a:lnTo>
                  <a:pt x="356" y="2232"/>
                </a:lnTo>
                <a:lnTo>
                  <a:pt x="709" y="2232"/>
                </a:lnTo>
                <a:lnTo>
                  <a:pt x="709" y="2442"/>
                </a:lnTo>
                <a:lnTo>
                  <a:pt x="313" y="2440"/>
                </a:lnTo>
                <a:lnTo>
                  <a:pt x="183" y="2440"/>
                </a:lnTo>
                <a:lnTo>
                  <a:pt x="81" y="2442"/>
                </a:lnTo>
                <a:lnTo>
                  <a:pt x="83" y="2478"/>
                </a:lnTo>
                <a:lnTo>
                  <a:pt x="85" y="2537"/>
                </a:lnTo>
                <a:lnTo>
                  <a:pt x="85" y="2547"/>
                </a:lnTo>
                <a:lnTo>
                  <a:pt x="83" y="2557"/>
                </a:lnTo>
                <a:lnTo>
                  <a:pt x="77" y="2562"/>
                </a:lnTo>
                <a:lnTo>
                  <a:pt x="69" y="2568"/>
                </a:lnTo>
                <a:lnTo>
                  <a:pt x="58" y="2568"/>
                </a:lnTo>
                <a:lnTo>
                  <a:pt x="46" y="2568"/>
                </a:lnTo>
                <a:lnTo>
                  <a:pt x="38" y="2566"/>
                </a:lnTo>
                <a:lnTo>
                  <a:pt x="33" y="2561"/>
                </a:lnTo>
                <a:lnTo>
                  <a:pt x="29" y="2555"/>
                </a:lnTo>
                <a:lnTo>
                  <a:pt x="29" y="2553"/>
                </a:lnTo>
                <a:lnTo>
                  <a:pt x="29" y="2549"/>
                </a:lnTo>
                <a:lnTo>
                  <a:pt x="29" y="2541"/>
                </a:lnTo>
                <a:lnTo>
                  <a:pt x="27" y="2534"/>
                </a:lnTo>
                <a:close/>
                <a:moveTo>
                  <a:pt x="8" y="175"/>
                </a:moveTo>
                <a:lnTo>
                  <a:pt x="10" y="148"/>
                </a:lnTo>
                <a:lnTo>
                  <a:pt x="17" y="121"/>
                </a:lnTo>
                <a:lnTo>
                  <a:pt x="29" y="96"/>
                </a:lnTo>
                <a:lnTo>
                  <a:pt x="44" y="71"/>
                </a:lnTo>
                <a:lnTo>
                  <a:pt x="56" y="56"/>
                </a:lnTo>
                <a:lnTo>
                  <a:pt x="73" y="42"/>
                </a:lnTo>
                <a:lnTo>
                  <a:pt x="90" y="33"/>
                </a:lnTo>
                <a:lnTo>
                  <a:pt x="108" y="29"/>
                </a:lnTo>
                <a:lnTo>
                  <a:pt x="115" y="31"/>
                </a:lnTo>
                <a:lnTo>
                  <a:pt x="123" y="35"/>
                </a:lnTo>
                <a:lnTo>
                  <a:pt x="129" y="40"/>
                </a:lnTo>
                <a:lnTo>
                  <a:pt x="131" y="46"/>
                </a:lnTo>
                <a:lnTo>
                  <a:pt x="131" y="52"/>
                </a:lnTo>
                <a:lnTo>
                  <a:pt x="127" y="56"/>
                </a:lnTo>
                <a:lnTo>
                  <a:pt x="121" y="61"/>
                </a:lnTo>
                <a:lnTo>
                  <a:pt x="113" y="67"/>
                </a:lnTo>
                <a:lnTo>
                  <a:pt x="92" y="86"/>
                </a:lnTo>
                <a:lnTo>
                  <a:pt x="75" y="111"/>
                </a:lnTo>
                <a:lnTo>
                  <a:pt x="67" y="125"/>
                </a:lnTo>
                <a:lnTo>
                  <a:pt x="63" y="136"/>
                </a:lnTo>
                <a:lnTo>
                  <a:pt x="60" y="150"/>
                </a:lnTo>
                <a:lnTo>
                  <a:pt x="60" y="163"/>
                </a:lnTo>
                <a:lnTo>
                  <a:pt x="62" y="175"/>
                </a:lnTo>
                <a:lnTo>
                  <a:pt x="67" y="184"/>
                </a:lnTo>
                <a:lnTo>
                  <a:pt x="77" y="190"/>
                </a:lnTo>
                <a:lnTo>
                  <a:pt x="86" y="192"/>
                </a:lnTo>
                <a:lnTo>
                  <a:pt x="106" y="188"/>
                </a:lnTo>
                <a:lnTo>
                  <a:pt x="131" y="180"/>
                </a:lnTo>
                <a:lnTo>
                  <a:pt x="146" y="173"/>
                </a:lnTo>
                <a:lnTo>
                  <a:pt x="161" y="167"/>
                </a:lnTo>
                <a:lnTo>
                  <a:pt x="181" y="157"/>
                </a:lnTo>
                <a:lnTo>
                  <a:pt x="202" y="148"/>
                </a:lnTo>
                <a:lnTo>
                  <a:pt x="238" y="123"/>
                </a:lnTo>
                <a:lnTo>
                  <a:pt x="273" y="102"/>
                </a:lnTo>
                <a:lnTo>
                  <a:pt x="304" y="83"/>
                </a:lnTo>
                <a:lnTo>
                  <a:pt x="331" y="65"/>
                </a:lnTo>
                <a:lnTo>
                  <a:pt x="356" y="52"/>
                </a:lnTo>
                <a:lnTo>
                  <a:pt x="375" y="42"/>
                </a:lnTo>
                <a:lnTo>
                  <a:pt x="392" y="35"/>
                </a:lnTo>
                <a:lnTo>
                  <a:pt x="406" y="29"/>
                </a:lnTo>
                <a:lnTo>
                  <a:pt x="438" y="15"/>
                </a:lnTo>
                <a:lnTo>
                  <a:pt x="467" y="8"/>
                </a:lnTo>
                <a:lnTo>
                  <a:pt x="496" y="2"/>
                </a:lnTo>
                <a:lnTo>
                  <a:pt x="525" y="0"/>
                </a:lnTo>
                <a:lnTo>
                  <a:pt x="548" y="0"/>
                </a:lnTo>
                <a:lnTo>
                  <a:pt x="569" y="4"/>
                </a:lnTo>
                <a:lnTo>
                  <a:pt x="592" y="10"/>
                </a:lnTo>
                <a:lnTo>
                  <a:pt x="611" y="15"/>
                </a:lnTo>
                <a:lnTo>
                  <a:pt x="632" y="25"/>
                </a:lnTo>
                <a:lnTo>
                  <a:pt x="650" y="36"/>
                </a:lnTo>
                <a:lnTo>
                  <a:pt x="680" y="61"/>
                </a:lnTo>
                <a:lnTo>
                  <a:pt x="701" y="90"/>
                </a:lnTo>
                <a:lnTo>
                  <a:pt x="717" y="123"/>
                </a:lnTo>
                <a:lnTo>
                  <a:pt x="726" y="157"/>
                </a:lnTo>
                <a:lnTo>
                  <a:pt x="730" y="196"/>
                </a:lnTo>
                <a:lnTo>
                  <a:pt x="726" y="230"/>
                </a:lnTo>
                <a:lnTo>
                  <a:pt x="715" y="265"/>
                </a:lnTo>
                <a:lnTo>
                  <a:pt x="698" y="296"/>
                </a:lnTo>
                <a:lnTo>
                  <a:pt x="673" y="324"/>
                </a:lnTo>
                <a:lnTo>
                  <a:pt x="653" y="342"/>
                </a:lnTo>
                <a:lnTo>
                  <a:pt x="634" y="353"/>
                </a:lnTo>
                <a:lnTo>
                  <a:pt x="619" y="361"/>
                </a:lnTo>
                <a:lnTo>
                  <a:pt x="603" y="365"/>
                </a:lnTo>
                <a:lnTo>
                  <a:pt x="594" y="363"/>
                </a:lnTo>
                <a:lnTo>
                  <a:pt x="586" y="359"/>
                </a:lnTo>
                <a:lnTo>
                  <a:pt x="580" y="353"/>
                </a:lnTo>
                <a:lnTo>
                  <a:pt x="577" y="345"/>
                </a:lnTo>
                <a:lnTo>
                  <a:pt x="580" y="338"/>
                </a:lnTo>
                <a:lnTo>
                  <a:pt x="590" y="330"/>
                </a:lnTo>
                <a:lnTo>
                  <a:pt x="609" y="317"/>
                </a:lnTo>
                <a:lnTo>
                  <a:pt x="628" y="303"/>
                </a:lnTo>
                <a:lnTo>
                  <a:pt x="642" y="288"/>
                </a:lnTo>
                <a:lnTo>
                  <a:pt x="655" y="271"/>
                </a:lnTo>
                <a:lnTo>
                  <a:pt x="665" y="253"/>
                </a:lnTo>
                <a:lnTo>
                  <a:pt x="673" y="238"/>
                </a:lnTo>
                <a:lnTo>
                  <a:pt x="677" y="221"/>
                </a:lnTo>
                <a:lnTo>
                  <a:pt x="678" y="205"/>
                </a:lnTo>
                <a:lnTo>
                  <a:pt x="677" y="192"/>
                </a:lnTo>
                <a:lnTo>
                  <a:pt x="673" y="182"/>
                </a:lnTo>
                <a:lnTo>
                  <a:pt x="665" y="177"/>
                </a:lnTo>
                <a:lnTo>
                  <a:pt x="653" y="175"/>
                </a:lnTo>
                <a:lnTo>
                  <a:pt x="634" y="177"/>
                </a:lnTo>
                <a:lnTo>
                  <a:pt x="609" y="186"/>
                </a:lnTo>
                <a:lnTo>
                  <a:pt x="594" y="194"/>
                </a:lnTo>
                <a:lnTo>
                  <a:pt x="569" y="207"/>
                </a:lnTo>
                <a:lnTo>
                  <a:pt x="540" y="226"/>
                </a:lnTo>
                <a:lnTo>
                  <a:pt x="504" y="248"/>
                </a:lnTo>
                <a:lnTo>
                  <a:pt x="455" y="276"/>
                </a:lnTo>
                <a:lnTo>
                  <a:pt x="413" y="301"/>
                </a:lnTo>
                <a:lnTo>
                  <a:pt x="379" y="319"/>
                </a:lnTo>
                <a:lnTo>
                  <a:pt x="350" y="332"/>
                </a:lnTo>
                <a:lnTo>
                  <a:pt x="315" y="345"/>
                </a:lnTo>
                <a:lnTo>
                  <a:pt x="283" y="353"/>
                </a:lnTo>
                <a:lnTo>
                  <a:pt x="252" y="359"/>
                </a:lnTo>
                <a:lnTo>
                  <a:pt x="219" y="361"/>
                </a:lnTo>
                <a:lnTo>
                  <a:pt x="175" y="357"/>
                </a:lnTo>
                <a:lnTo>
                  <a:pt x="135" y="347"/>
                </a:lnTo>
                <a:lnTo>
                  <a:pt x="98" y="330"/>
                </a:lnTo>
                <a:lnTo>
                  <a:pt x="65" y="305"/>
                </a:lnTo>
                <a:lnTo>
                  <a:pt x="40" y="278"/>
                </a:lnTo>
                <a:lnTo>
                  <a:pt x="21" y="246"/>
                </a:lnTo>
                <a:lnTo>
                  <a:pt x="12" y="211"/>
                </a:lnTo>
                <a:lnTo>
                  <a:pt x="8" y="175"/>
                </a:lnTo>
                <a:close/>
                <a:moveTo>
                  <a:pt x="8" y="3490"/>
                </a:moveTo>
                <a:lnTo>
                  <a:pt x="10" y="3465"/>
                </a:lnTo>
                <a:lnTo>
                  <a:pt x="15" y="3440"/>
                </a:lnTo>
                <a:lnTo>
                  <a:pt x="27" y="3415"/>
                </a:lnTo>
                <a:lnTo>
                  <a:pt x="40" y="3390"/>
                </a:lnTo>
                <a:lnTo>
                  <a:pt x="54" y="3372"/>
                </a:lnTo>
                <a:lnTo>
                  <a:pt x="69" y="3355"/>
                </a:lnTo>
                <a:lnTo>
                  <a:pt x="88" y="3340"/>
                </a:lnTo>
                <a:lnTo>
                  <a:pt x="108" y="3326"/>
                </a:lnTo>
                <a:lnTo>
                  <a:pt x="129" y="3313"/>
                </a:lnTo>
                <a:lnTo>
                  <a:pt x="154" y="3301"/>
                </a:lnTo>
                <a:lnTo>
                  <a:pt x="179" y="3290"/>
                </a:lnTo>
                <a:lnTo>
                  <a:pt x="208" y="3280"/>
                </a:lnTo>
                <a:lnTo>
                  <a:pt x="244" y="3267"/>
                </a:lnTo>
                <a:lnTo>
                  <a:pt x="283" y="3257"/>
                </a:lnTo>
                <a:lnTo>
                  <a:pt x="327" y="3252"/>
                </a:lnTo>
                <a:lnTo>
                  <a:pt x="373" y="3250"/>
                </a:lnTo>
                <a:lnTo>
                  <a:pt x="411" y="3252"/>
                </a:lnTo>
                <a:lnTo>
                  <a:pt x="450" y="3255"/>
                </a:lnTo>
                <a:lnTo>
                  <a:pt x="486" y="3263"/>
                </a:lnTo>
                <a:lnTo>
                  <a:pt x="523" y="3273"/>
                </a:lnTo>
                <a:lnTo>
                  <a:pt x="575" y="3292"/>
                </a:lnTo>
                <a:lnTo>
                  <a:pt x="619" y="3317"/>
                </a:lnTo>
                <a:lnTo>
                  <a:pt x="657" y="3346"/>
                </a:lnTo>
                <a:lnTo>
                  <a:pt x="688" y="3380"/>
                </a:lnTo>
                <a:lnTo>
                  <a:pt x="707" y="3407"/>
                </a:lnTo>
                <a:lnTo>
                  <a:pt x="719" y="3434"/>
                </a:lnTo>
                <a:lnTo>
                  <a:pt x="726" y="3461"/>
                </a:lnTo>
                <a:lnTo>
                  <a:pt x="730" y="3490"/>
                </a:lnTo>
                <a:lnTo>
                  <a:pt x="726" y="3520"/>
                </a:lnTo>
                <a:lnTo>
                  <a:pt x="719" y="3551"/>
                </a:lnTo>
                <a:lnTo>
                  <a:pt x="703" y="3580"/>
                </a:lnTo>
                <a:lnTo>
                  <a:pt x="682" y="3607"/>
                </a:lnTo>
                <a:lnTo>
                  <a:pt x="667" y="3624"/>
                </a:lnTo>
                <a:lnTo>
                  <a:pt x="648" y="3641"/>
                </a:lnTo>
                <a:lnTo>
                  <a:pt x="628" y="3655"/>
                </a:lnTo>
                <a:lnTo>
                  <a:pt x="605" y="3670"/>
                </a:lnTo>
                <a:lnTo>
                  <a:pt x="580" y="3681"/>
                </a:lnTo>
                <a:lnTo>
                  <a:pt x="554" y="3693"/>
                </a:lnTo>
                <a:lnTo>
                  <a:pt x="527" y="3703"/>
                </a:lnTo>
                <a:lnTo>
                  <a:pt x="496" y="3710"/>
                </a:lnTo>
                <a:lnTo>
                  <a:pt x="467" y="3720"/>
                </a:lnTo>
                <a:lnTo>
                  <a:pt x="436" y="3726"/>
                </a:lnTo>
                <a:lnTo>
                  <a:pt x="404" y="3729"/>
                </a:lnTo>
                <a:lnTo>
                  <a:pt x="367" y="3729"/>
                </a:lnTo>
                <a:lnTo>
                  <a:pt x="323" y="3728"/>
                </a:lnTo>
                <a:lnTo>
                  <a:pt x="279" y="3722"/>
                </a:lnTo>
                <a:lnTo>
                  <a:pt x="236" y="3712"/>
                </a:lnTo>
                <a:lnTo>
                  <a:pt x="194" y="3701"/>
                </a:lnTo>
                <a:lnTo>
                  <a:pt x="146" y="3680"/>
                </a:lnTo>
                <a:lnTo>
                  <a:pt x="106" y="3655"/>
                </a:lnTo>
                <a:lnTo>
                  <a:pt x="71" y="3626"/>
                </a:lnTo>
                <a:lnTo>
                  <a:pt x="42" y="3591"/>
                </a:lnTo>
                <a:lnTo>
                  <a:pt x="27" y="3568"/>
                </a:lnTo>
                <a:lnTo>
                  <a:pt x="15" y="3543"/>
                </a:lnTo>
                <a:lnTo>
                  <a:pt x="10" y="3516"/>
                </a:lnTo>
                <a:lnTo>
                  <a:pt x="8" y="3490"/>
                </a:lnTo>
                <a:close/>
                <a:moveTo>
                  <a:pt x="8" y="4048"/>
                </a:moveTo>
                <a:lnTo>
                  <a:pt x="10" y="4025"/>
                </a:lnTo>
                <a:lnTo>
                  <a:pt x="13" y="4004"/>
                </a:lnTo>
                <a:lnTo>
                  <a:pt x="21" y="3981"/>
                </a:lnTo>
                <a:lnTo>
                  <a:pt x="33" y="3960"/>
                </a:lnTo>
                <a:lnTo>
                  <a:pt x="46" y="3941"/>
                </a:lnTo>
                <a:lnTo>
                  <a:pt x="62" y="3921"/>
                </a:lnTo>
                <a:lnTo>
                  <a:pt x="83" y="3902"/>
                </a:lnTo>
                <a:lnTo>
                  <a:pt x="106" y="3885"/>
                </a:lnTo>
                <a:lnTo>
                  <a:pt x="127" y="3870"/>
                </a:lnTo>
                <a:lnTo>
                  <a:pt x="148" y="3858"/>
                </a:lnTo>
                <a:lnTo>
                  <a:pt x="163" y="3852"/>
                </a:lnTo>
                <a:lnTo>
                  <a:pt x="177" y="3850"/>
                </a:lnTo>
                <a:lnTo>
                  <a:pt x="186" y="3852"/>
                </a:lnTo>
                <a:lnTo>
                  <a:pt x="194" y="3856"/>
                </a:lnTo>
                <a:lnTo>
                  <a:pt x="200" y="3862"/>
                </a:lnTo>
                <a:lnTo>
                  <a:pt x="202" y="3868"/>
                </a:lnTo>
                <a:lnTo>
                  <a:pt x="200" y="3871"/>
                </a:lnTo>
                <a:lnTo>
                  <a:pt x="196" y="3877"/>
                </a:lnTo>
                <a:lnTo>
                  <a:pt x="188" y="3883"/>
                </a:lnTo>
                <a:lnTo>
                  <a:pt x="179" y="3889"/>
                </a:lnTo>
                <a:lnTo>
                  <a:pt x="152" y="3902"/>
                </a:lnTo>
                <a:lnTo>
                  <a:pt x="129" y="3919"/>
                </a:lnTo>
                <a:lnTo>
                  <a:pt x="108" y="3937"/>
                </a:lnTo>
                <a:lnTo>
                  <a:pt x="90" y="3958"/>
                </a:lnTo>
                <a:lnTo>
                  <a:pt x="75" y="3981"/>
                </a:lnTo>
                <a:lnTo>
                  <a:pt x="65" y="4004"/>
                </a:lnTo>
                <a:lnTo>
                  <a:pt x="60" y="4027"/>
                </a:lnTo>
                <a:lnTo>
                  <a:pt x="58" y="4052"/>
                </a:lnTo>
                <a:lnTo>
                  <a:pt x="58" y="4060"/>
                </a:lnTo>
                <a:lnTo>
                  <a:pt x="58" y="4067"/>
                </a:lnTo>
                <a:lnTo>
                  <a:pt x="394" y="4069"/>
                </a:lnTo>
                <a:lnTo>
                  <a:pt x="678" y="4067"/>
                </a:lnTo>
                <a:lnTo>
                  <a:pt x="680" y="4046"/>
                </a:lnTo>
                <a:lnTo>
                  <a:pt x="678" y="4031"/>
                </a:lnTo>
                <a:lnTo>
                  <a:pt x="677" y="4015"/>
                </a:lnTo>
                <a:lnTo>
                  <a:pt x="671" y="4000"/>
                </a:lnTo>
                <a:lnTo>
                  <a:pt x="663" y="3983"/>
                </a:lnTo>
                <a:lnTo>
                  <a:pt x="644" y="3954"/>
                </a:lnTo>
                <a:lnTo>
                  <a:pt x="619" y="3927"/>
                </a:lnTo>
                <a:lnTo>
                  <a:pt x="598" y="3912"/>
                </a:lnTo>
                <a:lnTo>
                  <a:pt x="571" y="3895"/>
                </a:lnTo>
                <a:lnTo>
                  <a:pt x="540" y="3879"/>
                </a:lnTo>
                <a:lnTo>
                  <a:pt x="511" y="3868"/>
                </a:lnTo>
                <a:lnTo>
                  <a:pt x="500" y="3862"/>
                </a:lnTo>
                <a:lnTo>
                  <a:pt x="494" y="3858"/>
                </a:lnTo>
                <a:lnTo>
                  <a:pt x="490" y="3854"/>
                </a:lnTo>
                <a:lnTo>
                  <a:pt x="488" y="3848"/>
                </a:lnTo>
                <a:lnTo>
                  <a:pt x="490" y="3841"/>
                </a:lnTo>
                <a:lnTo>
                  <a:pt x="494" y="3835"/>
                </a:lnTo>
                <a:lnTo>
                  <a:pt x="502" y="3831"/>
                </a:lnTo>
                <a:lnTo>
                  <a:pt x="511" y="3831"/>
                </a:lnTo>
                <a:lnTo>
                  <a:pt x="521" y="3831"/>
                </a:lnTo>
                <a:lnTo>
                  <a:pt x="534" y="3835"/>
                </a:lnTo>
                <a:lnTo>
                  <a:pt x="548" y="3841"/>
                </a:lnTo>
                <a:lnTo>
                  <a:pt x="565" y="3847"/>
                </a:lnTo>
                <a:lnTo>
                  <a:pt x="600" y="3864"/>
                </a:lnTo>
                <a:lnTo>
                  <a:pt x="630" y="3883"/>
                </a:lnTo>
                <a:lnTo>
                  <a:pt x="659" y="3906"/>
                </a:lnTo>
                <a:lnTo>
                  <a:pt x="682" y="3929"/>
                </a:lnTo>
                <a:lnTo>
                  <a:pt x="701" y="3956"/>
                </a:lnTo>
                <a:lnTo>
                  <a:pt x="715" y="3983"/>
                </a:lnTo>
                <a:lnTo>
                  <a:pt x="726" y="4017"/>
                </a:lnTo>
                <a:lnTo>
                  <a:pt x="730" y="4048"/>
                </a:lnTo>
                <a:lnTo>
                  <a:pt x="728" y="4073"/>
                </a:lnTo>
                <a:lnTo>
                  <a:pt x="721" y="4096"/>
                </a:lnTo>
                <a:lnTo>
                  <a:pt x="709" y="4121"/>
                </a:lnTo>
                <a:lnTo>
                  <a:pt x="694" y="4146"/>
                </a:lnTo>
                <a:lnTo>
                  <a:pt x="669" y="4179"/>
                </a:lnTo>
                <a:lnTo>
                  <a:pt x="638" y="4209"/>
                </a:lnTo>
                <a:lnTo>
                  <a:pt x="598" y="4234"/>
                </a:lnTo>
                <a:lnTo>
                  <a:pt x="550" y="4255"/>
                </a:lnTo>
                <a:lnTo>
                  <a:pt x="505" y="4269"/>
                </a:lnTo>
                <a:lnTo>
                  <a:pt x="461" y="4280"/>
                </a:lnTo>
                <a:lnTo>
                  <a:pt x="415" y="4286"/>
                </a:lnTo>
                <a:lnTo>
                  <a:pt x="369" y="4288"/>
                </a:lnTo>
                <a:lnTo>
                  <a:pt x="321" y="4286"/>
                </a:lnTo>
                <a:lnTo>
                  <a:pt x="273" y="4278"/>
                </a:lnTo>
                <a:lnTo>
                  <a:pt x="229" y="4269"/>
                </a:lnTo>
                <a:lnTo>
                  <a:pt x="185" y="4253"/>
                </a:lnTo>
                <a:lnTo>
                  <a:pt x="140" y="4234"/>
                </a:lnTo>
                <a:lnTo>
                  <a:pt x="104" y="4211"/>
                </a:lnTo>
                <a:lnTo>
                  <a:pt x="71" y="4186"/>
                </a:lnTo>
                <a:lnTo>
                  <a:pt x="46" y="4156"/>
                </a:lnTo>
                <a:lnTo>
                  <a:pt x="29" y="4131"/>
                </a:lnTo>
                <a:lnTo>
                  <a:pt x="17" y="4104"/>
                </a:lnTo>
                <a:lnTo>
                  <a:pt x="10" y="4077"/>
                </a:lnTo>
                <a:lnTo>
                  <a:pt x="8" y="4048"/>
                </a:lnTo>
                <a:close/>
                <a:moveTo>
                  <a:pt x="0" y="1461"/>
                </a:moveTo>
                <a:lnTo>
                  <a:pt x="33" y="1424"/>
                </a:lnTo>
                <a:lnTo>
                  <a:pt x="69" y="1384"/>
                </a:lnTo>
                <a:lnTo>
                  <a:pt x="108" y="1338"/>
                </a:lnTo>
                <a:lnTo>
                  <a:pt x="150" y="1290"/>
                </a:lnTo>
                <a:lnTo>
                  <a:pt x="194" y="1238"/>
                </a:lnTo>
                <a:lnTo>
                  <a:pt x="244" y="1182"/>
                </a:lnTo>
                <a:lnTo>
                  <a:pt x="294" y="1123"/>
                </a:lnTo>
                <a:lnTo>
                  <a:pt x="350" y="1060"/>
                </a:lnTo>
                <a:lnTo>
                  <a:pt x="279" y="1060"/>
                </a:lnTo>
                <a:lnTo>
                  <a:pt x="150" y="1061"/>
                </a:lnTo>
                <a:lnTo>
                  <a:pt x="92" y="1061"/>
                </a:lnTo>
                <a:lnTo>
                  <a:pt x="54" y="1061"/>
                </a:lnTo>
                <a:lnTo>
                  <a:pt x="38" y="1060"/>
                </a:lnTo>
                <a:lnTo>
                  <a:pt x="27" y="1058"/>
                </a:lnTo>
                <a:lnTo>
                  <a:pt x="21" y="1052"/>
                </a:lnTo>
                <a:lnTo>
                  <a:pt x="19" y="1042"/>
                </a:lnTo>
                <a:lnTo>
                  <a:pt x="21" y="1035"/>
                </a:lnTo>
                <a:lnTo>
                  <a:pt x="29" y="1029"/>
                </a:lnTo>
                <a:lnTo>
                  <a:pt x="40" y="1025"/>
                </a:lnTo>
                <a:lnTo>
                  <a:pt x="58" y="1023"/>
                </a:lnTo>
                <a:lnTo>
                  <a:pt x="62" y="1023"/>
                </a:lnTo>
                <a:lnTo>
                  <a:pt x="73" y="1023"/>
                </a:lnTo>
                <a:lnTo>
                  <a:pt x="88" y="1023"/>
                </a:lnTo>
                <a:lnTo>
                  <a:pt x="261" y="1025"/>
                </a:lnTo>
                <a:lnTo>
                  <a:pt x="411" y="1027"/>
                </a:lnTo>
                <a:lnTo>
                  <a:pt x="569" y="1025"/>
                </a:lnTo>
                <a:lnTo>
                  <a:pt x="738" y="1025"/>
                </a:lnTo>
                <a:lnTo>
                  <a:pt x="701" y="1065"/>
                </a:lnTo>
                <a:lnTo>
                  <a:pt x="661" y="1113"/>
                </a:lnTo>
                <a:lnTo>
                  <a:pt x="615" y="1167"/>
                </a:lnTo>
                <a:lnTo>
                  <a:pt x="563" y="1228"/>
                </a:lnTo>
                <a:lnTo>
                  <a:pt x="511" y="1288"/>
                </a:lnTo>
                <a:lnTo>
                  <a:pt x="465" y="1342"/>
                </a:lnTo>
                <a:lnTo>
                  <a:pt x="425" y="1386"/>
                </a:lnTo>
                <a:lnTo>
                  <a:pt x="390" y="1424"/>
                </a:lnTo>
                <a:lnTo>
                  <a:pt x="404" y="1424"/>
                </a:lnTo>
                <a:lnTo>
                  <a:pt x="655" y="1420"/>
                </a:lnTo>
                <a:lnTo>
                  <a:pt x="698" y="1420"/>
                </a:lnTo>
                <a:lnTo>
                  <a:pt x="707" y="1422"/>
                </a:lnTo>
                <a:lnTo>
                  <a:pt x="715" y="1426"/>
                </a:lnTo>
                <a:lnTo>
                  <a:pt x="719" y="1432"/>
                </a:lnTo>
                <a:lnTo>
                  <a:pt x="719" y="1440"/>
                </a:lnTo>
                <a:lnTo>
                  <a:pt x="717" y="1449"/>
                </a:lnTo>
                <a:lnTo>
                  <a:pt x="711" y="1455"/>
                </a:lnTo>
                <a:lnTo>
                  <a:pt x="700" y="1459"/>
                </a:lnTo>
                <a:lnTo>
                  <a:pt x="684" y="1461"/>
                </a:lnTo>
                <a:lnTo>
                  <a:pt x="650" y="1461"/>
                </a:lnTo>
                <a:lnTo>
                  <a:pt x="596" y="1459"/>
                </a:lnTo>
                <a:lnTo>
                  <a:pt x="346" y="1459"/>
                </a:lnTo>
                <a:lnTo>
                  <a:pt x="0" y="1461"/>
                </a:lnTo>
                <a:close/>
                <a:moveTo>
                  <a:pt x="0" y="3121"/>
                </a:moveTo>
                <a:lnTo>
                  <a:pt x="33" y="3083"/>
                </a:lnTo>
                <a:lnTo>
                  <a:pt x="69" y="3042"/>
                </a:lnTo>
                <a:lnTo>
                  <a:pt x="108" y="2998"/>
                </a:lnTo>
                <a:lnTo>
                  <a:pt x="150" y="2950"/>
                </a:lnTo>
                <a:lnTo>
                  <a:pt x="194" y="2898"/>
                </a:lnTo>
                <a:lnTo>
                  <a:pt x="244" y="2843"/>
                </a:lnTo>
                <a:lnTo>
                  <a:pt x="294" y="2783"/>
                </a:lnTo>
                <a:lnTo>
                  <a:pt x="350" y="2720"/>
                </a:lnTo>
                <a:lnTo>
                  <a:pt x="279" y="2720"/>
                </a:lnTo>
                <a:lnTo>
                  <a:pt x="150" y="2720"/>
                </a:lnTo>
                <a:lnTo>
                  <a:pt x="92" y="2722"/>
                </a:lnTo>
                <a:lnTo>
                  <a:pt x="54" y="2722"/>
                </a:lnTo>
                <a:lnTo>
                  <a:pt x="38" y="2720"/>
                </a:lnTo>
                <a:lnTo>
                  <a:pt x="27" y="2716"/>
                </a:lnTo>
                <a:lnTo>
                  <a:pt x="21" y="2710"/>
                </a:lnTo>
                <a:lnTo>
                  <a:pt x="19" y="2703"/>
                </a:lnTo>
                <a:lnTo>
                  <a:pt x="21" y="2693"/>
                </a:lnTo>
                <a:lnTo>
                  <a:pt x="29" y="2687"/>
                </a:lnTo>
                <a:lnTo>
                  <a:pt x="40" y="2685"/>
                </a:lnTo>
                <a:lnTo>
                  <a:pt x="58" y="2683"/>
                </a:lnTo>
                <a:lnTo>
                  <a:pt x="62" y="2683"/>
                </a:lnTo>
                <a:lnTo>
                  <a:pt x="73" y="2683"/>
                </a:lnTo>
                <a:lnTo>
                  <a:pt x="88" y="2683"/>
                </a:lnTo>
                <a:lnTo>
                  <a:pt x="261" y="2685"/>
                </a:lnTo>
                <a:lnTo>
                  <a:pt x="411" y="2685"/>
                </a:lnTo>
                <a:lnTo>
                  <a:pt x="569" y="2685"/>
                </a:lnTo>
                <a:lnTo>
                  <a:pt x="738" y="2683"/>
                </a:lnTo>
                <a:lnTo>
                  <a:pt x="701" y="2726"/>
                </a:lnTo>
                <a:lnTo>
                  <a:pt x="661" y="2774"/>
                </a:lnTo>
                <a:lnTo>
                  <a:pt x="615" y="2827"/>
                </a:lnTo>
                <a:lnTo>
                  <a:pt x="563" y="2889"/>
                </a:lnTo>
                <a:lnTo>
                  <a:pt x="511" y="2948"/>
                </a:lnTo>
                <a:lnTo>
                  <a:pt x="465" y="3000"/>
                </a:lnTo>
                <a:lnTo>
                  <a:pt x="425" y="3046"/>
                </a:lnTo>
                <a:lnTo>
                  <a:pt x="390" y="3085"/>
                </a:lnTo>
                <a:lnTo>
                  <a:pt x="404" y="3085"/>
                </a:lnTo>
                <a:lnTo>
                  <a:pt x="655" y="3081"/>
                </a:lnTo>
                <a:lnTo>
                  <a:pt x="698" y="3081"/>
                </a:lnTo>
                <a:lnTo>
                  <a:pt x="707" y="3081"/>
                </a:lnTo>
                <a:lnTo>
                  <a:pt x="715" y="3085"/>
                </a:lnTo>
                <a:lnTo>
                  <a:pt x="719" y="3092"/>
                </a:lnTo>
                <a:lnTo>
                  <a:pt x="719" y="3100"/>
                </a:lnTo>
                <a:lnTo>
                  <a:pt x="717" y="3109"/>
                </a:lnTo>
                <a:lnTo>
                  <a:pt x="711" y="3115"/>
                </a:lnTo>
                <a:lnTo>
                  <a:pt x="700" y="3119"/>
                </a:lnTo>
                <a:lnTo>
                  <a:pt x="684" y="3119"/>
                </a:lnTo>
                <a:lnTo>
                  <a:pt x="650" y="3119"/>
                </a:lnTo>
                <a:lnTo>
                  <a:pt x="596" y="3119"/>
                </a:lnTo>
                <a:lnTo>
                  <a:pt x="346" y="3117"/>
                </a:lnTo>
                <a:lnTo>
                  <a:pt x="0" y="3121"/>
                </a:lnTo>
                <a:close/>
              </a:path>
            </a:pathLst>
          </a:custGeom>
          <a:solidFill>
            <a:srgbClr val="6F5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MH_Entry_2">
            <a:hlinkClick r:id="" action="ppaction://noaction"/>
            <a:extLst>
              <a:ext uri="{FF2B5EF4-FFF2-40B4-BE49-F238E27FC236}">
                <a16:creationId xmlns:a16="http://schemas.microsoft.com/office/drawing/2014/main" id="{40BF6307-C763-4CA0-8D90-52E2CEFC8F6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59400" y="1771650"/>
            <a:ext cx="2927350" cy="930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bg1">
                <a:lumMod val="75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0" rIns="0" bIns="108000" anchor="b">
            <a:normAutofit/>
          </a:bodyPr>
          <a:lstStyle/>
          <a:p>
            <a:pPr eaLnBrk="1" fontAlgn="auto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研究思路</a:t>
            </a:r>
            <a:r>
              <a:rPr lang="da-DK" altLang="zh-CN" sz="2400" noProof="1">
                <a:solidFill>
                  <a:schemeClr val="tx1"/>
                </a:solidFill>
              </a:rPr>
              <a:t> </a:t>
            </a:r>
            <a:endParaRPr lang="en-US" altLang="zh-CN" sz="2400" noProof="1">
              <a:solidFill>
                <a:schemeClr val="tx1"/>
              </a:solidFill>
            </a:endParaRPr>
          </a:p>
        </p:txBody>
      </p:sp>
      <p:sp>
        <p:nvSpPr>
          <p:cNvPr id="14" name="MH_Entry_2">
            <a:hlinkClick r:id="" action="ppaction://noaction"/>
            <a:extLst>
              <a:ext uri="{FF2B5EF4-FFF2-40B4-BE49-F238E27FC236}">
                <a16:creationId xmlns:a16="http://schemas.microsoft.com/office/drawing/2014/main" id="{821B2BAC-2C83-4A93-9289-DF9BFB3A8AF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59400" y="3436938"/>
            <a:ext cx="2927350" cy="930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bg1">
                <a:lumMod val="75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tIns="0" rIns="0" bIns="108000" anchor="b">
            <a:normAutofit/>
          </a:bodyPr>
          <a:lstStyle/>
          <a:p>
            <a:pPr eaLnBrk="1" fontAlgn="auto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研究过程</a:t>
            </a:r>
            <a:r>
              <a:rPr lang="da-DK" altLang="zh-CN" sz="2400" noProof="1">
                <a:solidFill>
                  <a:schemeClr val="tx1"/>
                </a:solidFill>
              </a:rPr>
              <a:t> </a:t>
            </a:r>
            <a:endParaRPr lang="en-US" altLang="zh-CN" sz="2400" noProof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4A74-47C8-4309-A23A-B65D57AA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由于我们组的选题是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AI Writer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。我们的研究思路是：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首先从网上搜集大量的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论文作为原始数据，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通过分词算法的处理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将一篇论文中的</a:t>
            </a:r>
            <a:r>
              <a:rPr lang="fr-FR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abstract, introduction, model, experiment, discussion, conclusion etc</a:t>
            </a:r>
            <a:r>
              <a:rPr lang="fr-FR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等文段分成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能够处理的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单句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然后考虑到任务要求使用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元语句模型而非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元单词模型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。那么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在一个长句里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，我们想到先选取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个关键词（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是预先给定的一个数），假定存在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个谓词，使得这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个单词在这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谓词的作用下与原句表意相同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之后用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概率和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统计的方法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选出这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个单词。然后可以用度量词向量的方法度量这几个关键词组成的向量，再加以优化就可以成为一个语句模型。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：如何做到准确的中文分词？可选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jieba,pkuseg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（性能最好）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thulac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buFont typeface="Wingdings 2" panose="05020102010507070707" pitchFamily="18" charset="2"/>
              <a:buNone/>
              <a:defRPr/>
            </a:pP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：如何度量原句和谓词作用后的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dirty="0">
                <a:latin typeface="楷体" panose="02010609060101010101" pitchFamily="49" charset="-122"/>
                <a:ea typeface="楷体" panose="02010609060101010101" pitchFamily="49" charset="-122"/>
              </a:rPr>
              <a:t>元组的语义相似度？</a:t>
            </a:r>
            <a:endParaRPr dirty="0"/>
          </a:p>
        </p:txBody>
      </p:sp>
      <p:grpSp>
        <p:nvGrpSpPr>
          <p:cNvPr id="11267" name="组合 1">
            <a:extLst>
              <a:ext uri="{FF2B5EF4-FFF2-40B4-BE49-F238E27FC236}">
                <a16:creationId xmlns:a16="http://schemas.microsoft.com/office/drawing/2014/main" id="{9C8A0A20-A9E7-4A40-9566-BA2BE85393DC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338138"/>
            <a:ext cx="3235325" cy="795337"/>
            <a:chOff x="452438" y="338138"/>
            <a:chExt cx="3235325" cy="795337"/>
          </a:xfrm>
        </p:grpSpPr>
        <p:sp>
          <p:nvSpPr>
            <p:cNvPr id="11268" name="文本框 2">
              <a:extLst>
                <a:ext uri="{FF2B5EF4-FFF2-40B4-BE49-F238E27FC236}">
                  <a16:creationId xmlns:a16="http://schemas.microsoft.com/office/drawing/2014/main" id="{12D58628-DF99-427E-A572-0A3070E24D51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749425" y="338138"/>
              <a:ext cx="193833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3200" b="1">
                  <a:solidFill>
                    <a:schemeClr val="accent1"/>
                  </a:solidFill>
                </a:rPr>
                <a:t>研究思路</a:t>
              </a:r>
            </a:p>
          </p:txBody>
        </p:sp>
        <p:sp>
          <p:nvSpPr>
            <p:cNvPr id="11269" name="MH_Number_1">
              <a:hlinkClick r:id="" action="ppaction://noaction"/>
              <a:extLst>
                <a:ext uri="{FF2B5EF4-FFF2-40B4-BE49-F238E27FC236}">
                  <a16:creationId xmlns:a16="http://schemas.microsoft.com/office/drawing/2014/main" id="{45B1AAF3-6219-4B2F-B4A4-CB0D2B2AB85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52438" y="536575"/>
              <a:ext cx="609600" cy="398463"/>
            </a:xfrm>
            <a:custGeom>
              <a:avLst/>
              <a:gdLst>
                <a:gd name="T0" fmla="*/ 431249 w 608521"/>
                <a:gd name="T1" fmla="*/ 28748 h 397883"/>
                <a:gd name="T2" fmla="*/ 437932 w 608521"/>
                <a:gd name="T3" fmla="*/ 28941 h 397883"/>
                <a:gd name="T4" fmla="*/ 439246 w 608521"/>
                <a:gd name="T5" fmla="*/ 199847 h 397883"/>
                <a:gd name="T6" fmla="*/ 438214 w 608521"/>
                <a:gd name="T7" fmla="*/ 345049 h 397883"/>
                <a:gd name="T8" fmla="*/ 438032 w 608521"/>
                <a:gd name="T9" fmla="*/ 371636 h 397883"/>
                <a:gd name="T10" fmla="*/ 361757 w 608521"/>
                <a:gd name="T11" fmla="*/ 347800 h 397883"/>
                <a:gd name="T12" fmla="*/ 315599 w 608521"/>
                <a:gd name="T13" fmla="*/ 282497 h 397883"/>
                <a:gd name="T14" fmla="*/ 300273 w 608521"/>
                <a:gd name="T15" fmla="*/ 200658 h 397883"/>
                <a:gd name="T16" fmla="*/ 341498 w 608521"/>
                <a:gd name="T17" fmla="*/ 73529 h 397883"/>
                <a:gd name="T18" fmla="*/ 383918 w 608521"/>
                <a:gd name="T19" fmla="*/ 40688 h 397883"/>
                <a:gd name="T20" fmla="*/ 431249 w 608521"/>
                <a:gd name="T21" fmla="*/ 28748 h 397883"/>
                <a:gd name="T22" fmla="*/ 0 w 608521"/>
                <a:gd name="T23" fmla="*/ 3592 h 397883"/>
                <a:gd name="T24" fmla="*/ 2305 w 608521"/>
                <a:gd name="T25" fmla="*/ 163880 h 397883"/>
                <a:gd name="T26" fmla="*/ 0 w 608521"/>
                <a:gd name="T27" fmla="*/ 381617 h 397883"/>
                <a:gd name="T28" fmla="*/ 0 w 608521"/>
                <a:gd name="T29" fmla="*/ 390561 h 397883"/>
                <a:gd name="T30" fmla="*/ 168043 w 608521"/>
                <a:gd name="T31" fmla="*/ 390561 h 397883"/>
                <a:gd name="T32" fmla="*/ 168043 w 608521"/>
                <a:gd name="T33" fmla="*/ 376093 h 397883"/>
                <a:gd name="T34" fmla="*/ 165829 w 608521"/>
                <a:gd name="T35" fmla="*/ 160726 h 397883"/>
                <a:gd name="T36" fmla="*/ 165284 w 608521"/>
                <a:gd name="T37" fmla="*/ 81078 h 397883"/>
                <a:gd name="T38" fmla="*/ 165284 w 608521"/>
                <a:gd name="T39" fmla="*/ 77251 h 397883"/>
                <a:gd name="T40" fmla="*/ 203103 w 608521"/>
                <a:gd name="T41" fmla="*/ 88995 h 397883"/>
                <a:gd name="T42" fmla="*/ 214734 w 608521"/>
                <a:gd name="T43" fmla="*/ 91214 h 397883"/>
                <a:gd name="T44" fmla="*/ 228395 w 608521"/>
                <a:gd name="T45" fmla="*/ 76448 h 397883"/>
                <a:gd name="T46" fmla="*/ 222497 w 608521"/>
                <a:gd name="T47" fmla="*/ 63035 h 397883"/>
                <a:gd name="T48" fmla="*/ 188289 w 608521"/>
                <a:gd name="T49" fmla="*/ 54080 h 397883"/>
                <a:gd name="T50" fmla="*/ 127473 w 608521"/>
                <a:gd name="T51" fmla="*/ 36696 h 397883"/>
                <a:gd name="T52" fmla="*/ 104399 w 608521"/>
                <a:gd name="T53" fmla="*/ 30555 h 397883"/>
                <a:gd name="T54" fmla="*/ 432551 w 608521"/>
                <a:gd name="T55" fmla="*/ 0 h 397883"/>
                <a:gd name="T56" fmla="*/ 317578 w 608521"/>
                <a:gd name="T57" fmla="*/ 58718 h 397883"/>
                <a:gd name="T58" fmla="*/ 270927 w 608521"/>
                <a:gd name="T59" fmla="*/ 202834 h 397883"/>
                <a:gd name="T60" fmla="*/ 335085 w 608521"/>
                <a:gd name="T61" fmla="*/ 353087 h 397883"/>
                <a:gd name="T62" fmla="*/ 438365 w 608521"/>
                <a:gd name="T63" fmla="*/ 400789 h 397883"/>
                <a:gd name="T64" fmla="*/ 525527 w 608521"/>
                <a:gd name="T65" fmla="*/ 374715 h 397883"/>
                <a:gd name="T66" fmla="*/ 594435 w 608521"/>
                <a:gd name="T67" fmla="*/ 299027 h 397883"/>
                <a:gd name="T68" fmla="*/ 613936 w 608521"/>
                <a:gd name="T69" fmla="*/ 200395 h 397883"/>
                <a:gd name="T70" fmla="*/ 561867 w 608521"/>
                <a:gd name="T71" fmla="*/ 61465 h 397883"/>
                <a:gd name="T72" fmla="*/ 504807 w 608521"/>
                <a:gd name="T73" fmla="*/ 13958 h 397883"/>
                <a:gd name="T74" fmla="*/ 432551 w 608521"/>
                <a:gd name="T75" fmla="*/ 0 h 3978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8521" h="397883">
                  <a:moveTo>
                    <a:pt x="427446" y="28538"/>
                  </a:moveTo>
                  <a:cubicBezTo>
                    <a:pt x="429890" y="28538"/>
                    <a:pt x="432098" y="28602"/>
                    <a:pt x="434070" y="28731"/>
                  </a:cubicBezTo>
                  <a:lnTo>
                    <a:pt x="435373" y="198397"/>
                  </a:lnTo>
                  <a:lnTo>
                    <a:pt x="434349" y="342548"/>
                  </a:lnTo>
                  <a:lnTo>
                    <a:pt x="434169" y="368942"/>
                  </a:lnTo>
                  <a:cubicBezTo>
                    <a:pt x="405805" y="369248"/>
                    <a:pt x="380604" y="361360"/>
                    <a:pt x="358567" y="345279"/>
                  </a:cubicBezTo>
                  <a:cubicBezTo>
                    <a:pt x="338192" y="326077"/>
                    <a:pt x="322941" y="304467"/>
                    <a:pt x="312814" y="280450"/>
                  </a:cubicBezTo>
                  <a:cubicBezTo>
                    <a:pt x="302687" y="256432"/>
                    <a:pt x="297624" y="229350"/>
                    <a:pt x="297624" y="199203"/>
                  </a:cubicBezTo>
                  <a:cubicBezTo>
                    <a:pt x="297624" y="146178"/>
                    <a:pt x="311245" y="104109"/>
                    <a:pt x="338488" y="72995"/>
                  </a:cubicBezTo>
                  <a:cubicBezTo>
                    <a:pt x="350567" y="59164"/>
                    <a:pt x="364582" y="48296"/>
                    <a:pt x="380532" y="40393"/>
                  </a:cubicBezTo>
                  <a:cubicBezTo>
                    <a:pt x="396481" y="32490"/>
                    <a:pt x="412119" y="28538"/>
                    <a:pt x="427446" y="28538"/>
                  </a:cubicBezTo>
                  <a:close/>
                  <a:moveTo>
                    <a:pt x="0" y="3567"/>
                  </a:moveTo>
                  <a:lnTo>
                    <a:pt x="2285" y="162691"/>
                  </a:lnTo>
                  <a:lnTo>
                    <a:pt x="0" y="378851"/>
                  </a:lnTo>
                  <a:lnTo>
                    <a:pt x="0" y="387730"/>
                  </a:lnTo>
                  <a:lnTo>
                    <a:pt x="166562" y="387730"/>
                  </a:lnTo>
                  <a:lnTo>
                    <a:pt x="166562" y="373367"/>
                  </a:lnTo>
                  <a:lnTo>
                    <a:pt x="164367" y="159561"/>
                  </a:lnTo>
                  <a:lnTo>
                    <a:pt x="163826" y="80490"/>
                  </a:lnTo>
                  <a:lnTo>
                    <a:pt x="163826" y="76691"/>
                  </a:lnTo>
                  <a:lnTo>
                    <a:pt x="201312" y="88349"/>
                  </a:lnTo>
                  <a:cubicBezTo>
                    <a:pt x="205343" y="89818"/>
                    <a:pt x="209186" y="90553"/>
                    <a:pt x="212841" y="90553"/>
                  </a:cubicBezTo>
                  <a:cubicBezTo>
                    <a:pt x="221868" y="90553"/>
                    <a:pt x="226381" y="85667"/>
                    <a:pt x="226381" y="75894"/>
                  </a:cubicBezTo>
                  <a:cubicBezTo>
                    <a:pt x="226381" y="69285"/>
                    <a:pt x="224433" y="64847"/>
                    <a:pt x="220535" y="62579"/>
                  </a:cubicBezTo>
                  <a:cubicBezTo>
                    <a:pt x="216638" y="60311"/>
                    <a:pt x="205335" y="57347"/>
                    <a:pt x="186628" y="53689"/>
                  </a:cubicBezTo>
                  <a:lnTo>
                    <a:pt x="126349" y="36431"/>
                  </a:lnTo>
                  <a:lnTo>
                    <a:pt x="103479" y="30335"/>
                  </a:lnTo>
                  <a:lnTo>
                    <a:pt x="0" y="3567"/>
                  </a:lnTo>
                  <a:close/>
                  <a:moveTo>
                    <a:pt x="428736" y="0"/>
                  </a:moveTo>
                  <a:cubicBezTo>
                    <a:pt x="384715" y="0"/>
                    <a:pt x="346729" y="19431"/>
                    <a:pt x="314778" y="58293"/>
                  </a:cubicBezTo>
                  <a:cubicBezTo>
                    <a:pt x="283951" y="95801"/>
                    <a:pt x="268537" y="143491"/>
                    <a:pt x="268537" y="201364"/>
                  </a:cubicBezTo>
                  <a:cubicBezTo>
                    <a:pt x="268537" y="261452"/>
                    <a:pt x="289735" y="311173"/>
                    <a:pt x="332130" y="350527"/>
                  </a:cubicBezTo>
                  <a:cubicBezTo>
                    <a:pt x="356940" y="382098"/>
                    <a:pt x="391063" y="397883"/>
                    <a:pt x="434499" y="397883"/>
                  </a:cubicBezTo>
                  <a:cubicBezTo>
                    <a:pt x="464206" y="397883"/>
                    <a:pt x="493003" y="389255"/>
                    <a:pt x="520892" y="371999"/>
                  </a:cubicBezTo>
                  <a:cubicBezTo>
                    <a:pt x="550153" y="356150"/>
                    <a:pt x="572920" y="331103"/>
                    <a:pt x="589193" y="296860"/>
                  </a:cubicBezTo>
                  <a:cubicBezTo>
                    <a:pt x="602078" y="269769"/>
                    <a:pt x="608521" y="237129"/>
                    <a:pt x="608521" y="198942"/>
                  </a:cubicBezTo>
                  <a:cubicBezTo>
                    <a:pt x="608521" y="137398"/>
                    <a:pt x="591318" y="91425"/>
                    <a:pt x="556912" y="61020"/>
                  </a:cubicBezTo>
                  <a:cubicBezTo>
                    <a:pt x="540236" y="38574"/>
                    <a:pt x="521384" y="22853"/>
                    <a:pt x="500355" y="13858"/>
                  </a:cubicBezTo>
                  <a:cubicBezTo>
                    <a:pt x="479326" y="4862"/>
                    <a:pt x="455453" y="243"/>
                    <a:pt x="428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">
            <a:extLst>
              <a:ext uri="{FF2B5EF4-FFF2-40B4-BE49-F238E27FC236}">
                <a16:creationId xmlns:a16="http://schemas.microsoft.com/office/drawing/2014/main" id="{B264479A-C269-4F69-9D35-346270E46BB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5613" y="527050"/>
            <a:ext cx="19399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chemeClr val="accent1"/>
                </a:solidFill>
              </a:rPr>
              <a:t>研究思路</a:t>
            </a:r>
          </a:p>
        </p:txBody>
      </p:sp>
      <p:sp>
        <p:nvSpPr>
          <p:cNvPr id="12291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D24167B7-905E-41EA-95FF-93F88038CA4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509588" y="725488"/>
            <a:ext cx="609600" cy="398462"/>
          </a:xfrm>
          <a:custGeom>
            <a:avLst/>
            <a:gdLst>
              <a:gd name="T0" fmla="*/ 431249 w 608521"/>
              <a:gd name="T1" fmla="*/ 28748 h 397883"/>
              <a:gd name="T2" fmla="*/ 437932 w 608521"/>
              <a:gd name="T3" fmla="*/ 28941 h 397883"/>
              <a:gd name="T4" fmla="*/ 439246 w 608521"/>
              <a:gd name="T5" fmla="*/ 199846 h 397883"/>
              <a:gd name="T6" fmla="*/ 438214 w 608521"/>
              <a:gd name="T7" fmla="*/ 345048 h 397883"/>
              <a:gd name="T8" fmla="*/ 438032 w 608521"/>
              <a:gd name="T9" fmla="*/ 371635 h 397883"/>
              <a:gd name="T10" fmla="*/ 361757 w 608521"/>
              <a:gd name="T11" fmla="*/ 347799 h 397883"/>
              <a:gd name="T12" fmla="*/ 315599 w 608521"/>
              <a:gd name="T13" fmla="*/ 282496 h 397883"/>
              <a:gd name="T14" fmla="*/ 300273 w 608521"/>
              <a:gd name="T15" fmla="*/ 200658 h 397883"/>
              <a:gd name="T16" fmla="*/ 341498 w 608521"/>
              <a:gd name="T17" fmla="*/ 73529 h 397883"/>
              <a:gd name="T18" fmla="*/ 383918 w 608521"/>
              <a:gd name="T19" fmla="*/ 40688 h 397883"/>
              <a:gd name="T20" fmla="*/ 431249 w 608521"/>
              <a:gd name="T21" fmla="*/ 28748 h 397883"/>
              <a:gd name="T22" fmla="*/ 0 w 608521"/>
              <a:gd name="T23" fmla="*/ 3592 h 397883"/>
              <a:gd name="T24" fmla="*/ 2305 w 608521"/>
              <a:gd name="T25" fmla="*/ 163879 h 397883"/>
              <a:gd name="T26" fmla="*/ 0 w 608521"/>
              <a:gd name="T27" fmla="*/ 381617 h 397883"/>
              <a:gd name="T28" fmla="*/ 0 w 608521"/>
              <a:gd name="T29" fmla="*/ 390561 h 397883"/>
              <a:gd name="T30" fmla="*/ 168043 w 608521"/>
              <a:gd name="T31" fmla="*/ 390561 h 397883"/>
              <a:gd name="T32" fmla="*/ 168043 w 608521"/>
              <a:gd name="T33" fmla="*/ 376092 h 397883"/>
              <a:gd name="T34" fmla="*/ 165829 w 608521"/>
              <a:gd name="T35" fmla="*/ 160726 h 397883"/>
              <a:gd name="T36" fmla="*/ 165284 w 608521"/>
              <a:gd name="T37" fmla="*/ 81078 h 397883"/>
              <a:gd name="T38" fmla="*/ 165284 w 608521"/>
              <a:gd name="T39" fmla="*/ 77251 h 397883"/>
              <a:gd name="T40" fmla="*/ 203103 w 608521"/>
              <a:gd name="T41" fmla="*/ 88994 h 397883"/>
              <a:gd name="T42" fmla="*/ 214734 w 608521"/>
              <a:gd name="T43" fmla="*/ 91214 h 397883"/>
              <a:gd name="T44" fmla="*/ 228395 w 608521"/>
              <a:gd name="T45" fmla="*/ 76448 h 397883"/>
              <a:gd name="T46" fmla="*/ 222497 w 608521"/>
              <a:gd name="T47" fmla="*/ 63035 h 397883"/>
              <a:gd name="T48" fmla="*/ 188289 w 608521"/>
              <a:gd name="T49" fmla="*/ 54080 h 397883"/>
              <a:gd name="T50" fmla="*/ 127473 w 608521"/>
              <a:gd name="T51" fmla="*/ 36696 h 397883"/>
              <a:gd name="T52" fmla="*/ 104399 w 608521"/>
              <a:gd name="T53" fmla="*/ 30555 h 397883"/>
              <a:gd name="T54" fmla="*/ 432551 w 608521"/>
              <a:gd name="T55" fmla="*/ 0 h 397883"/>
              <a:gd name="T56" fmla="*/ 317578 w 608521"/>
              <a:gd name="T57" fmla="*/ 58718 h 397883"/>
              <a:gd name="T58" fmla="*/ 270927 w 608521"/>
              <a:gd name="T59" fmla="*/ 202834 h 397883"/>
              <a:gd name="T60" fmla="*/ 335085 w 608521"/>
              <a:gd name="T61" fmla="*/ 353086 h 397883"/>
              <a:gd name="T62" fmla="*/ 438365 w 608521"/>
              <a:gd name="T63" fmla="*/ 400788 h 397883"/>
              <a:gd name="T64" fmla="*/ 525527 w 608521"/>
              <a:gd name="T65" fmla="*/ 374714 h 397883"/>
              <a:gd name="T66" fmla="*/ 594435 w 608521"/>
              <a:gd name="T67" fmla="*/ 299027 h 397883"/>
              <a:gd name="T68" fmla="*/ 613936 w 608521"/>
              <a:gd name="T69" fmla="*/ 200394 h 397883"/>
              <a:gd name="T70" fmla="*/ 561867 w 608521"/>
              <a:gd name="T71" fmla="*/ 61465 h 397883"/>
              <a:gd name="T72" fmla="*/ 504807 w 608521"/>
              <a:gd name="T73" fmla="*/ 13958 h 397883"/>
              <a:gd name="T74" fmla="*/ 432551 w 608521"/>
              <a:gd name="T75" fmla="*/ 0 h 3978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8521" h="397883">
                <a:moveTo>
                  <a:pt x="427446" y="28538"/>
                </a:moveTo>
                <a:cubicBezTo>
                  <a:pt x="429890" y="28538"/>
                  <a:pt x="432098" y="28602"/>
                  <a:pt x="434070" y="28731"/>
                </a:cubicBezTo>
                <a:lnTo>
                  <a:pt x="435373" y="198397"/>
                </a:lnTo>
                <a:lnTo>
                  <a:pt x="434349" y="342548"/>
                </a:lnTo>
                <a:lnTo>
                  <a:pt x="434169" y="368942"/>
                </a:lnTo>
                <a:cubicBezTo>
                  <a:pt x="405805" y="369248"/>
                  <a:pt x="380604" y="361360"/>
                  <a:pt x="358567" y="345279"/>
                </a:cubicBezTo>
                <a:cubicBezTo>
                  <a:pt x="338192" y="326077"/>
                  <a:pt x="322941" y="304467"/>
                  <a:pt x="312814" y="280450"/>
                </a:cubicBezTo>
                <a:cubicBezTo>
                  <a:pt x="302687" y="256432"/>
                  <a:pt x="297624" y="229350"/>
                  <a:pt x="297624" y="199203"/>
                </a:cubicBezTo>
                <a:cubicBezTo>
                  <a:pt x="297624" y="146178"/>
                  <a:pt x="311245" y="104109"/>
                  <a:pt x="338488" y="72995"/>
                </a:cubicBezTo>
                <a:cubicBezTo>
                  <a:pt x="350567" y="59164"/>
                  <a:pt x="364582" y="48296"/>
                  <a:pt x="380532" y="40393"/>
                </a:cubicBezTo>
                <a:cubicBezTo>
                  <a:pt x="396481" y="32490"/>
                  <a:pt x="412119" y="28538"/>
                  <a:pt x="427446" y="28538"/>
                </a:cubicBezTo>
                <a:close/>
                <a:moveTo>
                  <a:pt x="0" y="3567"/>
                </a:moveTo>
                <a:lnTo>
                  <a:pt x="2285" y="162691"/>
                </a:lnTo>
                <a:lnTo>
                  <a:pt x="0" y="378851"/>
                </a:lnTo>
                <a:lnTo>
                  <a:pt x="0" y="387730"/>
                </a:lnTo>
                <a:lnTo>
                  <a:pt x="166562" y="387730"/>
                </a:lnTo>
                <a:lnTo>
                  <a:pt x="166562" y="373367"/>
                </a:lnTo>
                <a:lnTo>
                  <a:pt x="164367" y="159561"/>
                </a:lnTo>
                <a:lnTo>
                  <a:pt x="163826" y="80490"/>
                </a:lnTo>
                <a:lnTo>
                  <a:pt x="163826" y="76691"/>
                </a:lnTo>
                <a:lnTo>
                  <a:pt x="201312" y="88349"/>
                </a:lnTo>
                <a:cubicBezTo>
                  <a:pt x="205343" y="89818"/>
                  <a:pt x="209186" y="90553"/>
                  <a:pt x="212841" y="90553"/>
                </a:cubicBezTo>
                <a:cubicBezTo>
                  <a:pt x="221868" y="90553"/>
                  <a:pt x="226381" y="85667"/>
                  <a:pt x="226381" y="75894"/>
                </a:cubicBezTo>
                <a:cubicBezTo>
                  <a:pt x="226381" y="69285"/>
                  <a:pt x="224433" y="64847"/>
                  <a:pt x="220535" y="62579"/>
                </a:cubicBezTo>
                <a:cubicBezTo>
                  <a:pt x="216638" y="60311"/>
                  <a:pt x="205335" y="57347"/>
                  <a:pt x="186628" y="53689"/>
                </a:cubicBezTo>
                <a:lnTo>
                  <a:pt x="126349" y="36431"/>
                </a:lnTo>
                <a:lnTo>
                  <a:pt x="103479" y="30335"/>
                </a:lnTo>
                <a:lnTo>
                  <a:pt x="0" y="3567"/>
                </a:lnTo>
                <a:close/>
                <a:moveTo>
                  <a:pt x="428736" y="0"/>
                </a:moveTo>
                <a:cubicBezTo>
                  <a:pt x="384715" y="0"/>
                  <a:pt x="346729" y="19431"/>
                  <a:pt x="314778" y="58293"/>
                </a:cubicBezTo>
                <a:cubicBezTo>
                  <a:pt x="283951" y="95801"/>
                  <a:pt x="268537" y="143491"/>
                  <a:pt x="268537" y="201364"/>
                </a:cubicBezTo>
                <a:cubicBezTo>
                  <a:pt x="268537" y="261452"/>
                  <a:pt x="289735" y="311173"/>
                  <a:pt x="332130" y="350527"/>
                </a:cubicBezTo>
                <a:cubicBezTo>
                  <a:pt x="356940" y="382098"/>
                  <a:pt x="391063" y="397883"/>
                  <a:pt x="434499" y="397883"/>
                </a:cubicBezTo>
                <a:cubicBezTo>
                  <a:pt x="464206" y="397883"/>
                  <a:pt x="493003" y="389255"/>
                  <a:pt x="520892" y="371999"/>
                </a:cubicBezTo>
                <a:cubicBezTo>
                  <a:pt x="550153" y="356150"/>
                  <a:pt x="572920" y="331103"/>
                  <a:pt x="589193" y="296860"/>
                </a:cubicBezTo>
                <a:cubicBezTo>
                  <a:pt x="602078" y="269769"/>
                  <a:pt x="608521" y="237129"/>
                  <a:pt x="608521" y="198942"/>
                </a:cubicBezTo>
                <a:cubicBezTo>
                  <a:pt x="608521" y="137398"/>
                  <a:pt x="591318" y="91425"/>
                  <a:pt x="556912" y="61020"/>
                </a:cubicBezTo>
                <a:cubicBezTo>
                  <a:pt x="540236" y="38574"/>
                  <a:pt x="521384" y="22853"/>
                  <a:pt x="500355" y="13858"/>
                </a:cubicBezTo>
                <a:cubicBezTo>
                  <a:pt x="479326" y="4862"/>
                  <a:pt x="455453" y="243"/>
                  <a:pt x="428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2" name="组合 1">
            <a:extLst>
              <a:ext uri="{FF2B5EF4-FFF2-40B4-BE49-F238E27FC236}">
                <a16:creationId xmlns:a16="http://schemas.microsoft.com/office/drawing/2014/main" id="{F72C9420-6388-4751-BC02-6E1B18F7F2DA}"/>
              </a:ext>
            </a:extLst>
          </p:cNvPr>
          <p:cNvGrpSpPr>
            <a:grpSpLocks/>
          </p:cNvGrpSpPr>
          <p:nvPr/>
        </p:nvGrpSpPr>
        <p:grpSpPr bwMode="auto">
          <a:xfrm>
            <a:off x="-104775" y="2179638"/>
            <a:ext cx="12401550" cy="2805112"/>
            <a:chOff x="-1175630" y="1697292"/>
            <a:chExt cx="13669935" cy="3360335"/>
          </a:xfrm>
        </p:grpSpPr>
        <p:sp>
          <p:nvSpPr>
            <p:cNvPr id="24" name="圆角矩形 11">
              <a:extLst>
                <a:ext uri="{FF2B5EF4-FFF2-40B4-BE49-F238E27FC236}">
                  <a16:creationId xmlns:a16="http://schemas.microsoft.com/office/drawing/2014/main" id="{AA50BE60-D536-4F8B-83EA-388F83B933E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9476128">
              <a:off x="9153816" y="2937212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963D9D9F-718E-4224-B3E2-C85FED5F7A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123872" flipH="1">
              <a:off x="7419700" y="3020888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2" name="圆角矩形 7">
              <a:extLst>
                <a:ext uri="{FF2B5EF4-FFF2-40B4-BE49-F238E27FC236}">
                  <a16:creationId xmlns:a16="http://schemas.microsoft.com/office/drawing/2014/main" id="{468C824C-AE7F-43F4-A191-E9EDAD3C393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476128">
              <a:off x="-391691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3" name="圆角矩形 8">
              <a:extLst>
                <a:ext uri="{FF2B5EF4-FFF2-40B4-BE49-F238E27FC236}">
                  <a16:creationId xmlns:a16="http://schemas.microsoft.com/office/drawing/2014/main" id="{9A11A3E0-1AAD-4C1C-A0C1-85868A612A6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2123872" flipH="1">
              <a:off x="1162188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4" name="圆角矩形 9">
              <a:extLst>
                <a:ext uri="{FF2B5EF4-FFF2-40B4-BE49-F238E27FC236}">
                  <a16:creationId xmlns:a16="http://schemas.microsoft.com/office/drawing/2014/main" id="{FEADAC5B-7951-49DC-8868-B5E4EECB709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9476128">
              <a:off x="2709067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30796660-EFE8-4C39-B771-AE42E868B94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123872" flipH="1">
              <a:off x="4261197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6" name="圆角矩形 11">
              <a:extLst>
                <a:ext uri="{FF2B5EF4-FFF2-40B4-BE49-F238E27FC236}">
                  <a16:creationId xmlns:a16="http://schemas.microsoft.com/office/drawing/2014/main" id="{DEB468F9-F127-4F8A-AD1B-205B96582B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9476128">
              <a:off x="5823825" y="2979050"/>
              <a:ext cx="2684291" cy="81773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B83C02-DFFB-407A-A18E-E92D58CCD09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346334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Week1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03" name="矩形 19">
              <a:extLst>
                <a:ext uri="{FF2B5EF4-FFF2-40B4-BE49-F238E27FC236}">
                  <a16:creationId xmlns:a16="http://schemas.microsoft.com/office/drawing/2014/main" id="{DCF3A160-56CD-44AC-8F6D-BF60B083621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1175630" y="4448027"/>
              <a:ext cx="3126742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7F7F7F"/>
                  </a:solidFill>
                </a:rPr>
                <a:t>了解机器学习的相关概念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C5C247-09ED-48C5-8F9A-9A3BD0858B0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782730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Week3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07" name="矩形 22">
              <a:extLst>
                <a:ext uri="{FF2B5EF4-FFF2-40B4-BE49-F238E27FC236}">
                  <a16:creationId xmlns:a16="http://schemas.microsoft.com/office/drawing/2014/main" id="{549F3DC1-577A-4E7F-B46E-CC73C10181A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53334" y="4448027"/>
              <a:ext cx="26765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7F7F7F"/>
                  </a:solidFill>
                </a:rPr>
                <a:t>选择算法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2792E1-3F7B-4531-9881-AF936399610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84320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Week5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1" name="矩形 25">
              <a:extLst>
                <a:ext uri="{FF2B5EF4-FFF2-40B4-BE49-F238E27FC236}">
                  <a16:creationId xmlns:a16="http://schemas.microsoft.com/office/drawing/2014/main" id="{926D2640-2C93-45F0-87BA-77DC142A583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82296" y="4448027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7F7F7F"/>
                  </a:solidFill>
                </a:rPr>
                <a:t>数据采集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87CE54-6635-4767-8CA3-B2C1153D30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18197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Week2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5" name="矩形 28">
              <a:extLst>
                <a:ext uri="{FF2B5EF4-FFF2-40B4-BE49-F238E27FC236}">
                  <a16:creationId xmlns:a16="http://schemas.microsoft.com/office/drawing/2014/main" id="{E25F6350-AB6F-458B-82FB-23FA7348959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6471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学习算法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EB7F45D-3A50-4828-87C4-27E51169492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318531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Week4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19" name="矩形 31">
              <a:extLst>
                <a:ext uri="{FF2B5EF4-FFF2-40B4-BE49-F238E27FC236}">
                  <a16:creationId xmlns:a16="http://schemas.microsoft.com/office/drawing/2014/main" id="{29CC2D08-33F2-45F1-B1D9-DE91E4E267DB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15434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数据采集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B85FA42-2770-46E1-96D7-45D73EF91F6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433318" y="234743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Week6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23" name="矩形 34">
              <a:extLst>
                <a:ext uri="{FF2B5EF4-FFF2-40B4-BE49-F238E27FC236}">
                  <a16:creationId xmlns:a16="http://schemas.microsoft.com/office/drawing/2014/main" id="{BE647D1A-547C-4ADD-A9E4-FDBEA2D024C1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644396" y="173816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>
                  <a:solidFill>
                    <a:srgbClr val="7F7F7F"/>
                  </a:solidFill>
                </a:rPr>
                <a:t>数据清洗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A7799C1-6F33-4288-B690-5106A09300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128174" y="3429000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Week7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12327" name="矩形 25">
              <a:extLst>
                <a:ext uri="{FF2B5EF4-FFF2-40B4-BE49-F238E27FC236}">
                  <a16:creationId xmlns:a16="http://schemas.microsoft.com/office/drawing/2014/main" id="{76A1E04A-2AC5-4FFB-8923-553781D833F5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299270" y="4424215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7F7F7F"/>
                  </a:solidFill>
                </a:rPr>
                <a:t>算法的实现</a:t>
              </a:r>
            </a:p>
          </p:txBody>
        </p:sp>
        <p:sp>
          <p:nvSpPr>
            <p:cNvPr id="12328" name="矩形 34">
              <a:extLst>
                <a:ext uri="{FF2B5EF4-FFF2-40B4-BE49-F238E27FC236}">
                  <a16:creationId xmlns:a16="http://schemas.microsoft.com/office/drawing/2014/main" id="{1837FCA5-4565-45A1-8377-2813B67FA4B2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817780" y="1697292"/>
              <a:ext cx="26765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rgbClr val="7F7F7F"/>
                  </a:solidFill>
                </a:rPr>
                <a:t>结果评估及优化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66AD756-79BB-4628-9255-D306CE96A07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799606" y="2311051"/>
              <a:ext cx="1018718" cy="101871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7000">
                  <a:schemeClr val="accent1"/>
                </a:gs>
                <a:gs pos="63000">
                  <a:schemeClr val="accent1"/>
                </a:gs>
                <a:gs pos="59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bg1"/>
                  </a:solidFill>
                </a:rPr>
                <a:t>Week8</a:t>
              </a:r>
              <a:endParaRPr lang="zh-CN" altLang="en-US" noProof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046A14D-329E-405C-A574-0179C669E70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76425" y="487363"/>
            <a:ext cx="10953750" cy="795337"/>
          </a:xfrm>
        </p:spPr>
        <p:txBody>
          <a:bodyPr/>
          <a:lstStyle/>
          <a:p>
            <a:pPr eaLnBrk="1" hangingPunct="1"/>
            <a:r>
              <a:rPr lang="zh-CN" altLang="en-US"/>
              <a:t>研究过程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8FB3DCDA-C6BB-4D7F-8126-8639FA5584F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 bwMode="auto">
          <a:xfrm>
            <a:off x="673100" y="1957388"/>
            <a:ext cx="10953750" cy="51006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dirty="0">
                <a:solidFill>
                  <a:srgbClr val="272727"/>
                </a:solidFill>
              </a:rPr>
              <a:t>研究环境：</a:t>
            </a:r>
            <a:r>
              <a:rPr lang="en-US" altLang="zh-CN" dirty="0">
                <a:solidFill>
                  <a:srgbClr val="272727"/>
                </a:solidFill>
              </a:rPr>
              <a:t>Win10</a:t>
            </a:r>
            <a:r>
              <a:rPr dirty="0">
                <a:solidFill>
                  <a:srgbClr val="272727"/>
                </a:solidFill>
              </a:rPr>
              <a:t> </a:t>
            </a:r>
            <a:r>
              <a:rPr lang="en-US" altLang="zh-CN" dirty="0">
                <a:solidFill>
                  <a:srgbClr val="272727"/>
                </a:solidFill>
              </a:rPr>
              <a:t>Anaconda </a:t>
            </a:r>
            <a:r>
              <a:rPr lang="en-US" altLang="zh-CN" dirty="0" err="1">
                <a:solidFill>
                  <a:srgbClr val="272727"/>
                </a:solidFill>
              </a:rPr>
              <a:t>Jupyter</a:t>
            </a:r>
            <a:r>
              <a:rPr lang="en-US" altLang="zh-CN" dirty="0">
                <a:solidFill>
                  <a:srgbClr val="272727"/>
                </a:solidFill>
              </a:rPr>
              <a:t> Notebook Pyhon3.8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272727"/>
                </a:solidFill>
              </a:rPr>
              <a:t>获得</a:t>
            </a:r>
            <a:r>
              <a:rPr dirty="0" smtClean="0">
                <a:solidFill>
                  <a:srgbClr val="272727"/>
                </a:solidFill>
              </a:rPr>
              <a:t>数据</a:t>
            </a:r>
            <a:r>
              <a:rPr lang="zh-CN" altLang="en-US" dirty="0" smtClean="0">
                <a:solidFill>
                  <a:srgbClr val="272727"/>
                </a:solidFill>
              </a:rPr>
              <a:t>（爬取或者复制粘贴）</a:t>
            </a:r>
            <a:endParaRPr lang="en-US" altLang="zh-CN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对</a:t>
            </a:r>
            <a:r>
              <a:rPr lang="en-US" altLang="zh-CN" dirty="0">
                <a:solidFill>
                  <a:srgbClr val="272727"/>
                </a:solidFill>
              </a:rPr>
              <a:t>CS</a:t>
            </a:r>
            <a:r>
              <a:rPr dirty="0">
                <a:solidFill>
                  <a:srgbClr val="272727"/>
                </a:solidFill>
              </a:rPr>
              <a:t>论文数据进行中文分词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运用</a:t>
            </a:r>
            <a:r>
              <a:rPr lang="en-US" dirty="0">
                <a:solidFill>
                  <a:srgbClr val="272727"/>
                </a:solidFill>
              </a:rPr>
              <a:t>P</a:t>
            </a:r>
            <a:r>
              <a:rPr lang="en-US" altLang="zh-CN" dirty="0">
                <a:solidFill>
                  <a:srgbClr val="272727"/>
                </a:solidFill>
              </a:rPr>
              <a:t>andas</a:t>
            </a:r>
            <a:r>
              <a:rPr dirty="0">
                <a:solidFill>
                  <a:srgbClr val="272727"/>
                </a:solidFill>
              </a:rPr>
              <a:t> </a:t>
            </a:r>
            <a:r>
              <a:rPr lang="en-US" altLang="zh-CN" dirty="0" err="1">
                <a:solidFill>
                  <a:srgbClr val="272727"/>
                </a:solidFill>
              </a:rPr>
              <a:t>NumPy</a:t>
            </a:r>
            <a:r>
              <a:rPr lang="en-US" altLang="zh-CN" dirty="0">
                <a:solidFill>
                  <a:srgbClr val="272727"/>
                </a:solidFill>
              </a:rPr>
              <a:t> </a:t>
            </a:r>
            <a:r>
              <a:rPr lang="en-US" altLang="zh-CN" dirty="0" err="1">
                <a:solidFill>
                  <a:srgbClr val="272727"/>
                </a:solidFill>
              </a:rPr>
              <a:t>SciPy</a:t>
            </a:r>
            <a:r>
              <a:rPr dirty="0">
                <a:solidFill>
                  <a:srgbClr val="272727"/>
                </a:solidFill>
              </a:rPr>
              <a:t>实现数据分析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设计机器学习算法及误差分析算法</a:t>
            </a:r>
            <a:endParaRPr lang="en-US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r>
              <a:rPr dirty="0">
                <a:solidFill>
                  <a:srgbClr val="272727"/>
                </a:solidFill>
              </a:rPr>
              <a:t>运用</a:t>
            </a:r>
            <a:r>
              <a:rPr lang="en-US" altLang="zh-CN" dirty="0" err="1">
                <a:solidFill>
                  <a:srgbClr val="272727"/>
                </a:solidFill>
              </a:rPr>
              <a:t>matplotlib</a:t>
            </a:r>
            <a:r>
              <a:rPr dirty="0">
                <a:solidFill>
                  <a:srgbClr val="272727"/>
                </a:solidFill>
              </a:rPr>
              <a:t>进行数据结果可视化</a:t>
            </a:r>
            <a:endParaRPr lang="en-US" altLang="zh-CN" dirty="0">
              <a:solidFill>
                <a:srgbClr val="272727"/>
              </a:solidFill>
            </a:endParaRPr>
          </a:p>
          <a:p>
            <a:pPr eaLnBrk="1" hangingPunct="1">
              <a:defRPr/>
            </a:pPr>
            <a:endParaRPr dirty="0">
              <a:solidFill>
                <a:srgbClr val="272727"/>
              </a:solidFill>
            </a:endParaRPr>
          </a:p>
        </p:txBody>
      </p:sp>
      <p:sp>
        <p:nvSpPr>
          <p:cNvPr id="14340" name="MH_Number_1">
            <a:extLst>
              <a:ext uri="{FF2B5EF4-FFF2-40B4-BE49-F238E27FC236}">
                <a16:creationId xmlns:a16="http://schemas.microsoft.com/office/drawing/2014/main" id="{24831872-AC00-4FC5-85D6-69D26357DFE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-1017588" y="5927725"/>
            <a:ext cx="609600" cy="398463"/>
          </a:xfrm>
          <a:custGeom>
            <a:avLst/>
            <a:gdLst>
              <a:gd name="T0" fmla="*/ 430486 w 608521"/>
              <a:gd name="T1" fmla="*/ 28706 h 397883"/>
              <a:gd name="T2" fmla="*/ 437157 w 608521"/>
              <a:gd name="T3" fmla="*/ 28899 h 397883"/>
              <a:gd name="T4" fmla="*/ 438469 w 608521"/>
              <a:gd name="T5" fmla="*/ 199556 h 397883"/>
              <a:gd name="T6" fmla="*/ 437438 w 608521"/>
              <a:gd name="T7" fmla="*/ 344549 h 397883"/>
              <a:gd name="T8" fmla="*/ 437257 w 608521"/>
              <a:gd name="T9" fmla="*/ 371097 h 397883"/>
              <a:gd name="T10" fmla="*/ 361117 w 608521"/>
              <a:gd name="T11" fmla="*/ 347296 h 397883"/>
              <a:gd name="T12" fmla="*/ 315040 w 608521"/>
              <a:gd name="T13" fmla="*/ 282088 h 397883"/>
              <a:gd name="T14" fmla="*/ 299742 w 608521"/>
              <a:gd name="T15" fmla="*/ 200367 h 397883"/>
              <a:gd name="T16" fmla="*/ 340894 w 608521"/>
              <a:gd name="T17" fmla="*/ 73422 h 397883"/>
              <a:gd name="T18" fmla="*/ 383238 w 608521"/>
              <a:gd name="T19" fmla="*/ 40629 h 397883"/>
              <a:gd name="T20" fmla="*/ 430486 w 608521"/>
              <a:gd name="T21" fmla="*/ 28706 h 397883"/>
              <a:gd name="T22" fmla="*/ 0 w 608521"/>
              <a:gd name="T23" fmla="*/ 3587 h 397883"/>
              <a:gd name="T24" fmla="*/ 2301 w 608521"/>
              <a:gd name="T25" fmla="*/ 163642 h 397883"/>
              <a:gd name="T26" fmla="*/ 0 w 608521"/>
              <a:gd name="T27" fmla="*/ 381064 h 397883"/>
              <a:gd name="T28" fmla="*/ 0 w 608521"/>
              <a:gd name="T29" fmla="*/ 389995 h 397883"/>
              <a:gd name="T30" fmla="*/ 167746 w 608521"/>
              <a:gd name="T31" fmla="*/ 389995 h 397883"/>
              <a:gd name="T32" fmla="*/ 167746 w 608521"/>
              <a:gd name="T33" fmla="*/ 375548 h 397883"/>
              <a:gd name="T34" fmla="*/ 165535 w 608521"/>
              <a:gd name="T35" fmla="*/ 160493 h 397883"/>
              <a:gd name="T36" fmla="*/ 164991 w 608521"/>
              <a:gd name="T37" fmla="*/ 80961 h 397883"/>
              <a:gd name="T38" fmla="*/ 164991 w 608521"/>
              <a:gd name="T39" fmla="*/ 77139 h 397883"/>
              <a:gd name="T40" fmla="*/ 202744 w 608521"/>
              <a:gd name="T41" fmla="*/ 88865 h 397883"/>
              <a:gd name="T42" fmla="*/ 214354 w 608521"/>
              <a:gd name="T43" fmla="*/ 91082 h 397883"/>
              <a:gd name="T44" fmla="*/ 227991 w 608521"/>
              <a:gd name="T45" fmla="*/ 76337 h 397883"/>
              <a:gd name="T46" fmla="*/ 222103 w 608521"/>
              <a:gd name="T47" fmla="*/ 62944 h 397883"/>
              <a:gd name="T48" fmla="*/ 187956 w 608521"/>
              <a:gd name="T49" fmla="*/ 54002 h 397883"/>
              <a:gd name="T50" fmla="*/ 127247 w 608521"/>
              <a:gd name="T51" fmla="*/ 36643 h 397883"/>
              <a:gd name="T52" fmla="*/ 104214 w 608521"/>
              <a:gd name="T53" fmla="*/ 30511 h 397883"/>
              <a:gd name="T54" fmla="*/ 431785 w 608521"/>
              <a:gd name="T55" fmla="*/ 0 h 397883"/>
              <a:gd name="T56" fmla="*/ 317016 w 608521"/>
              <a:gd name="T57" fmla="*/ 58633 h 397883"/>
              <a:gd name="T58" fmla="*/ 270447 w 608521"/>
              <a:gd name="T59" fmla="*/ 202540 h 397883"/>
              <a:gd name="T60" fmla="*/ 334492 w 608521"/>
              <a:gd name="T61" fmla="*/ 352574 h 397883"/>
              <a:gd name="T62" fmla="*/ 437589 w 608521"/>
              <a:gd name="T63" fmla="*/ 400208 h 397883"/>
              <a:gd name="T64" fmla="*/ 524597 w 608521"/>
              <a:gd name="T65" fmla="*/ 374172 h 397883"/>
              <a:gd name="T66" fmla="*/ 593383 w 608521"/>
              <a:gd name="T67" fmla="*/ 298594 h 397883"/>
              <a:gd name="T68" fmla="*/ 612849 w 608521"/>
              <a:gd name="T69" fmla="*/ 200104 h 397883"/>
              <a:gd name="T70" fmla="*/ 560872 w 608521"/>
              <a:gd name="T71" fmla="*/ 61376 h 397883"/>
              <a:gd name="T72" fmla="*/ 503913 w 608521"/>
              <a:gd name="T73" fmla="*/ 13938 h 397883"/>
              <a:gd name="T74" fmla="*/ 431785 w 608521"/>
              <a:gd name="T75" fmla="*/ 0 h 3978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8521" h="397883">
                <a:moveTo>
                  <a:pt x="427446" y="28538"/>
                </a:moveTo>
                <a:cubicBezTo>
                  <a:pt x="429890" y="28538"/>
                  <a:pt x="432098" y="28602"/>
                  <a:pt x="434070" y="28731"/>
                </a:cubicBezTo>
                <a:lnTo>
                  <a:pt x="435373" y="198397"/>
                </a:lnTo>
                <a:lnTo>
                  <a:pt x="434349" y="342548"/>
                </a:lnTo>
                <a:lnTo>
                  <a:pt x="434169" y="368942"/>
                </a:lnTo>
                <a:cubicBezTo>
                  <a:pt x="405805" y="369248"/>
                  <a:pt x="380604" y="361360"/>
                  <a:pt x="358567" y="345279"/>
                </a:cubicBezTo>
                <a:cubicBezTo>
                  <a:pt x="338192" y="326077"/>
                  <a:pt x="322941" y="304467"/>
                  <a:pt x="312814" y="280450"/>
                </a:cubicBezTo>
                <a:cubicBezTo>
                  <a:pt x="302687" y="256432"/>
                  <a:pt x="297624" y="229350"/>
                  <a:pt x="297624" y="199203"/>
                </a:cubicBezTo>
                <a:cubicBezTo>
                  <a:pt x="297624" y="146178"/>
                  <a:pt x="311245" y="104109"/>
                  <a:pt x="338488" y="72995"/>
                </a:cubicBezTo>
                <a:cubicBezTo>
                  <a:pt x="350567" y="59164"/>
                  <a:pt x="364582" y="48296"/>
                  <a:pt x="380532" y="40393"/>
                </a:cubicBezTo>
                <a:cubicBezTo>
                  <a:pt x="396481" y="32490"/>
                  <a:pt x="412119" y="28538"/>
                  <a:pt x="427446" y="28538"/>
                </a:cubicBezTo>
                <a:close/>
                <a:moveTo>
                  <a:pt x="0" y="3567"/>
                </a:moveTo>
                <a:lnTo>
                  <a:pt x="2285" y="162691"/>
                </a:lnTo>
                <a:lnTo>
                  <a:pt x="0" y="378851"/>
                </a:lnTo>
                <a:lnTo>
                  <a:pt x="0" y="387730"/>
                </a:lnTo>
                <a:lnTo>
                  <a:pt x="166562" y="387730"/>
                </a:lnTo>
                <a:lnTo>
                  <a:pt x="166562" y="373367"/>
                </a:lnTo>
                <a:lnTo>
                  <a:pt x="164367" y="159561"/>
                </a:lnTo>
                <a:lnTo>
                  <a:pt x="163826" y="80490"/>
                </a:lnTo>
                <a:lnTo>
                  <a:pt x="163826" y="76691"/>
                </a:lnTo>
                <a:lnTo>
                  <a:pt x="201312" y="88349"/>
                </a:lnTo>
                <a:cubicBezTo>
                  <a:pt x="205343" y="89818"/>
                  <a:pt x="209186" y="90553"/>
                  <a:pt x="212841" y="90553"/>
                </a:cubicBezTo>
                <a:cubicBezTo>
                  <a:pt x="221868" y="90553"/>
                  <a:pt x="226381" y="85667"/>
                  <a:pt x="226381" y="75894"/>
                </a:cubicBezTo>
                <a:cubicBezTo>
                  <a:pt x="226381" y="69285"/>
                  <a:pt x="224433" y="64847"/>
                  <a:pt x="220535" y="62579"/>
                </a:cubicBezTo>
                <a:cubicBezTo>
                  <a:pt x="216638" y="60311"/>
                  <a:pt x="205335" y="57347"/>
                  <a:pt x="186628" y="53689"/>
                </a:cubicBezTo>
                <a:lnTo>
                  <a:pt x="126349" y="36431"/>
                </a:lnTo>
                <a:lnTo>
                  <a:pt x="103479" y="30335"/>
                </a:lnTo>
                <a:lnTo>
                  <a:pt x="0" y="3567"/>
                </a:lnTo>
                <a:close/>
                <a:moveTo>
                  <a:pt x="428736" y="0"/>
                </a:moveTo>
                <a:cubicBezTo>
                  <a:pt x="384715" y="0"/>
                  <a:pt x="346729" y="19431"/>
                  <a:pt x="314778" y="58293"/>
                </a:cubicBezTo>
                <a:cubicBezTo>
                  <a:pt x="283951" y="95801"/>
                  <a:pt x="268537" y="143491"/>
                  <a:pt x="268537" y="201364"/>
                </a:cubicBezTo>
                <a:cubicBezTo>
                  <a:pt x="268537" y="261452"/>
                  <a:pt x="289735" y="311173"/>
                  <a:pt x="332130" y="350527"/>
                </a:cubicBezTo>
                <a:cubicBezTo>
                  <a:pt x="356940" y="382098"/>
                  <a:pt x="391063" y="397883"/>
                  <a:pt x="434499" y="397883"/>
                </a:cubicBezTo>
                <a:cubicBezTo>
                  <a:pt x="464206" y="397883"/>
                  <a:pt x="493003" y="389255"/>
                  <a:pt x="520892" y="371999"/>
                </a:cubicBezTo>
                <a:cubicBezTo>
                  <a:pt x="550153" y="356150"/>
                  <a:pt x="572920" y="331103"/>
                  <a:pt x="589193" y="296860"/>
                </a:cubicBezTo>
                <a:cubicBezTo>
                  <a:pt x="602078" y="269769"/>
                  <a:pt x="608521" y="237129"/>
                  <a:pt x="608521" y="198942"/>
                </a:cubicBezTo>
                <a:cubicBezTo>
                  <a:pt x="608521" y="137398"/>
                  <a:pt x="591318" y="91425"/>
                  <a:pt x="556912" y="61020"/>
                </a:cubicBezTo>
                <a:cubicBezTo>
                  <a:pt x="540236" y="38574"/>
                  <a:pt x="521384" y="22853"/>
                  <a:pt x="500355" y="13858"/>
                </a:cubicBezTo>
                <a:cubicBezTo>
                  <a:pt x="479326" y="4862"/>
                  <a:pt x="455453" y="243"/>
                  <a:pt x="428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MH_Number_2">
            <a:extLst>
              <a:ext uri="{FF2B5EF4-FFF2-40B4-BE49-F238E27FC236}">
                <a16:creationId xmlns:a16="http://schemas.microsoft.com/office/drawing/2014/main" id="{83130F97-2D9A-4DC1-920A-29954194005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673100" y="685800"/>
            <a:ext cx="706438" cy="398463"/>
          </a:xfrm>
          <a:custGeom>
            <a:avLst/>
            <a:gdLst>
              <a:gd name="T0" fmla="*/ 526286 w 705971"/>
              <a:gd name="T1" fmla="*/ 28706 h 397883"/>
              <a:gd name="T2" fmla="*/ 532928 w 705971"/>
              <a:gd name="T3" fmla="*/ 28899 h 397883"/>
              <a:gd name="T4" fmla="*/ 534234 w 705971"/>
              <a:gd name="T5" fmla="*/ 199555 h 397883"/>
              <a:gd name="T6" fmla="*/ 533207 w 705971"/>
              <a:gd name="T7" fmla="*/ 344549 h 397883"/>
              <a:gd name="T8" fmla="*/ 533027 w 705971"/>
              <a:gd name="T9" fmla="*/ 371097 h 397883"/>
              <a:gd name="T10" fmla="*/ 457225 w 705971"/>
              <a:gd name="T11" fmla="*/ 347296 h 397883"/>
              <a:gd name="T12" fmla="*/ 411351 w 705971"/>
              <a:gd name="T13" fmla="*/ 282089 h 397883"/>
              <a:gd name="T14" fmla="*/ 396121 w 705971"/>
              <a:gd name="T15" fmla="*/ 200366 h 397883"/>
              <a:gd name="T16" fmla="*/ 437093 w 705971"/>
              <a:gd name="T17" fmla="*/ 73421 h 397883"/>
              <a:gd name="T18" fmla="*/ 479248 w 705971"/>
              <a:gd name="T19" fmla="*/ 40629 h 397883"/>
              <a:gd name="T20" fmla="*/ 526286 w 705971"/>
              <a:gd name="T21" fmla="*/ 28706 h 397883"/>
              <a:gd name="T22" fmla="*/ 156551 w 705971"/>
              <a:gd name="T23" fmla="*/ 0 h 397883"/>
              <a:gd name="T24" fmla="*/ 61064 w 705971"/>
              <a:gd name="T25" fmla="*/ 19543 h 397883"/>
              <a:gd name="T26" fmla="*/ 14082 w 705971"/>
              <a:gd name="T27" fmla="*/ 62296 h 397883"/>
              <a:gd name="T28" fmla="*/ 274 w 705971"/>
              <a:gd name="T29" fmla="*/ 114305 h 397883"/>
              <a:gd name="T30" fmla="*/ 8226 w 705971"/>
              <a:gd name="T31" fmla="*/ 159080 h 397883"/>
              <a:gd name="T32" fmla="*/ 34555 w 705971"/>
              <a:gd name="T33" fmla="*/ 212952 h 397883"/>
              <a:gd name="T34" fmla="*/ 109092 w 705971"/>
              <a:gd name="T35" fmla="*/ 325703 h 397883"/>
              <a:gd name="T36" fmla="*/ 140005 w 705971"/>
              <a:gd name="T37" fmla="*/ 361567 h 397883"/>
              <a:gd name="T38" fmla="*/ 135888 w 705971"/>
              <a:gd name="T39" fmla="*/ 361567 h 397883"/>
              <a:gd name="T40" fmla="*/ 30663 w 705971"/>
              <a:gd name="T41" fmla="*/ 357150 h 397883"/>
              <a:gd name="T42" fmla="*/ 14412 w 705971"/>
              <a:gd name="T43" fmla="*/ 355218 h 397883"/>
              <a:gd name="T44" fmla="*/ 0 w 705971"/>
              <a:gd name="T45" fmla="*/ 370015 h 397883"/>
              <a:gd name="T46" fmla="*/ 11587 w 705971"/>
              <a:gd name="T47" fmla="*/ 387856 h 397883"/>
              <a:gd name="T48" fmla="*/ 31404 w 705971"/>
              <a:gd name="T49" fmla="*/ 389995 h 397883"/>
              <a:gd name="T50" fmla="*/ 343086 w 705971"/>
              <a:gd name="T51" fmla="*/ 389995 h 397883"/>
              <a:gd name="T52" fmla="*/ 261560 w 705971"/>
              <a:gd name="T53" fmla="*/ 280149 h 397883"/>
              <a:gd name="T54" fmla="*/ 193348 w 705971"/>
              <a:gd name="T55" fmla="*/ 183832 h 397883"/>
              <a:gd name="T56" fmla="*/ 139086 w 705971"/>
              <a:gd name="T57" fmla="*/ 97559 h 397883"/>
              <a:gd name="T58" fmla="*/ 123809 w 705971"/>
              <a:gd name="T59" fmla="*/ 57005 h 397883"/>
              <a:gd name="T60" fmla="*/ 134300 w 705971"/>
              <a:gd name="T61" fmla="*/ 36671 h 397883"/>
              <a:gd name="T62" fmla="*/ 168159 w 705971"/>
              <a:gd name="T63" fmla="*/ 29808 h 397883"/>
              <a:gd name="T64" fmla="*/ 217686 w 705971"/>
              <a:gd name="T65" fmla="*/ 37905 h 397883"/>
              <a:gd name="T66" fmla="*/ 269330 w 705971"/>
              <a:gd name="T67" fmla="*/ 60381 h 397883"/>
              <a:gd name="T68" fmla="*/ 286653 w 705971"/>
              <a:gd name="T69" fmla="*/ 89418 h 397883"/>
              <a:gd name="T70" fmla="*/ 296314 w 705971"/>
              <a:gd name="T71" fmla="*/ 124125 h 397883"/>
              <a:gd name="T72" fmla="*/ 293314 w 705971"/>
              <a:gd name="T73" fmla="*/ 143735 h 397883"/>
              <a:gd name="T74" fmla="*/ 279458 w 705971"/>
              <a:gd name="T75" fmla="*/ 167407 h 397883"/>
              <a:gd name="T76" fmla="*/ 275679 w 705971"/>
              <a:gd name="T77" fmla="*/ 178507 h 397883"/>
              <a:gd name="T78" fmla="*/ 280579 w 705971"/>
              <a:gd name="T79" fmla="*/ 189595 h 397883"/>
              <a:gd name="T80" fmla="*/ 291701 w 705971"/>
              <a:gd name="T81" fmla="*/ 194308 h 397883"/>
              <a:gd name="T82" fmla="*/ 316415 w 705971"/>
              <a:gd name="T83" fmla="*/ 172591 h 397883"/>
              <a:gd name="T84" fmla="*/ 326854 w 705971"/>
              <a:gd name="T85" fmla="*/ 127609 h 397883"/>
              <a:gd name="T86" fmla="*/ 307653 w 705971"/>
              <a:gd name="T87" fmla="*/ 66931 h 397883"/>
              <a:gd name="T88" fmla="*/ 246761 w 705971"/>
              <a:gd name="T89" fmla="*/ 17244 h 397883"/>
              <a:gd name="T90" fmla="*/ 156551 w 705971"/>
              <a:gd name="T91" fmla="*/ 0 h 397883"/>
              <a:gd name="T92" fmla="*/ 527580 w 705971"/>
              <a:gd name="T93" fmla="*/ 0 h 397883"/>
              <a:gd name="T94" fmla="*/ 413320 w 705971"/>
              <a:gd name="T95" fmla="*/ 58633 h 397883"/>
              <a:gd name="T96" fmla="*/ 366956 w 705971"/>
              <a:gd name="T97" fmla="*/ 202540 h 397883"/>
              <a:gd name="T98" fmla="*/ 430718 w 705971"/>
              <a:gd name="T99" fmla="*/ 352574 h 397883"/>
              <a:gd name="T100" fmla="*/ 533358 w 705971"/>
              <a:gd name="T101" fmla="*/ 400208 h 397883"/>
              <a:gd name="T102" fmla="*/ 619981 w 705971"/>
              <a:gd name="T103" fmla="*/ 374172 h 397883"/>
              <a:gd name="T104" fmla="*/ 688462 w 705971"/>
              <a:gd name="T105" fmla="*/ 298595 h 397883"/>
              <a:gd name="T106" fmla="*/ 707841 w 705971"/>
              <a:gd name="T107" fmla="*/ 200104 h 397883"/>
              <a:gd name="T108" fmla="*/ 656095 w 705971"/>
              <a:gd name="T109" fmla="*/ 61376 h 397883"/>
              <a:gd name="T110" fmla="*/ 599388 w 705971"/>
              <a:gd name="T111" fmla="*/ 13938 h 397883"/>
              <a:gd name="T112" fmla="*/ 527580 w 705971"/>
              <a:gd name="T113" fmla="*/ 0 h 39788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05971" h="397883">
                <a:moveTo>
                  <a:pt x="524896" y="28538"/>
                </a:moveTo>
                <a:cubicBezTo>
                  <a:pt x="527340" y="28538"/>
                  <a:pt x="529548" y="28602"/>
                  <a:pt x="531520" y="28731"/>
                </a:cubicBezTo>
                <a:lnTo>
                  <a:pt x="532823" y="198397"/>
                </a:lnTo>
                <a:lnTo>
                  <a:pt x="531799" y="342548"/>
                </a:lnTo>
                <a:lnTo>
                  <a:pt x="531619" y="368942"/>
                </a:lnTo>
                <a:cubicBezTo>
                  <a:pt x="503255" y="369248"/>
                  <a:pt x="478055" y="361360"/>
                  <a:pt x="456017" y="345279"/>
                </a:cubicBezTo>
                <a:cubicBezTo>
                  <a:pt x="435642" y="326077"/>
                  <a:pt x="420392" y="304467"/>
                  <a:pt x="410264" y="280450"/>
                </a:cubicBezTo>
                <a:cubicBezTo>
                  <a:pt x="400137" y="256432"/>
                  <a:pt x="395074" y="229350"/>
                  <a:pt x="395074" y="199203"/>
                </a:cubicBezTo>
                <a:cubicBezTo>
                  <a:pt x="395074" y="146178"/>
                  <a:pt x="408695" y="104109"/>
                  <a:pt x="435938" y="72995"/>
                </a:cubicBezTo>
                <a:cubicBezTo>
                  <a:pt x="448018" y="59164"/>
                  <a:pt x="462032" y="48296"/>
                  <a:pt x="477982" y="40393"/>
                </a:cubicBezTo>
                <a:cubicBezTo>
                  <a:pt x="493931" y="32490"/>
                  <a:pt x="509569" y="28538"/>
                  <a:pt x="524896" y="28538"/>
                </a:cubicBezTo>
                <a:close/>
                <a:moveTo>
                  <a:pt x="156139" y="0"/>
                </a:moveTo>
                <a:cubicBezTo>
                  <a:pt x="119294" y="0"/>
                  <a:pt x="87550" y="6477"/>
                  <a:pt x="60904" y="19431"/>
                </a:cubicBezTo>
                <a:cubicBezTo>
                  <a:pt x="40816" y="29101"/>
                  <a:pt x="25196" y="43269"/>
                  <a:pt x="14046" y="61934"/>
                </a:cubicBezTo>
                <a:cubicBezTo>
                  <a:pt x="4865" y="77374"/>
                  <a:pt x="274" y="94610"/>
                  <a:pt x="274" y="113641"/>
                </a:cubicBezTo>
                <a:cubicBezTo>
                  <a:pt x="274" y="128393"/>
                  <a:pt x="2918" y="143232"/>
                  <a:pt x="8206" y="158156"/>
                </a:cubicBezTo>
                <a:cubicBezTo>
                  <a:pt x="13494" y="173081"/>
                  <a:pt x="22246" y="190934"/>
                  <a:pt x="34463" y="211714"/>
                </a:cubicBezTo>
                <a:cubicBezTo>
                  <a:pt x="55489" y="247155"/>
                  <a:pt x="80269" y="284521"/>
                  <a:pt x="108804" y="323812"/>
                </a:cubicBezTo>
                <a:lnTo>
                  <a:pt x="139636" y="359467"/>
                </a:lnTo>
                <a:lnTo>
                  <a:pt x="135528" y="359467"/>
                </a:lnTo>
                <a:cubicBezTo>
                  <a:pt x="86768" y="359284"/>
                  <a:pt x="51786" y="357820"/>
                  <a:pt x="30583" y="355076"/>
                </a:cubicBezTo>
                <a:cubicBezTo>
                  <a:pt x="23605" y="353796"/>
                  <a:pt x="18202" y="353155"/>
                  <a:pt x="14372" y="353155"/>
                </a:cubicBezTo>
                <a:cubicBezTo>
                  <a:pt x="4790" y="353155"/>
                  <a:pt x="0" y="358059"/>
                  <a:pt x="0" y="367866"/>
                </a:cubicBezTo>
                <a:cubicBezTo>
                  <a:pt x="0" y="377467"/>
                  <a:pt x="3851" y="383380"/>
                  <a:pt x="11555" y="385603"/>
                </a:cubicBezTo>
                <a:cubicBezTo>
                  <a:pt x="16059" y="387021"/>
                  <a:pt x="22648" y="387730"/>
                  <a:pt x="31320" y="387730"/>
                </a:cubicBezTo>
                <a:lnTo>
                  <a:pt x="342179" y="387730"/>
                </a:lnTo>
                <a:cubicBezTo>
                  <a:pt x="309771" y="343766"/>
                  <a:pt x="282668" y="307363"/>
                  <a:pt x="260868" y="278522"/>
                </a:cubicBezTo>
                <a:cubicBezTo>
                  <a:pt x="239069" y="249682"/>
                  <a:pt x="216392" y="217762"/>
                  <a:pt x="192836" y="182765"/>
                </a:cubicBezTo>
                <a:cubicBezTo>
                  <a:pt x="166916" y="144131"/>
                  <a:pt x="148877" y="115541"/>
                  <a:pt x="138718" y="96993"/>
                </a:cubicBezTo>
                <a:cubicBezTo>
                  <a:pt x="128560" y="78445"/>
                  <a:pt x="123481" y="65005"/>
                  <a:pt x="123481" y="56673"/>
                </a:cubicBezTo>
                <a:cubicBezTo>
                  <a:pt x="123481" y="47746"/>
                  <a:pt x="126968" y="41008"/>
                  <a:pt x="133944" y="36459"/>
                </a:cubicBezTo>
                <a:cubicBezTo>
                  <a:pt x="140920" y="31910"/>
                  <a:pt x="152177" y="29636"/>
                  <a:pt x="167715" y="29636"/>
                </a:cubicBezTo>
                <a:cubicBezTo>
                  <a:pt x="183779" y="29636"/>
                  <a:pt x="200244" y="32319"/>
                  <a:pt x="217110" y="37685"/>
                </a:cubicBezTo>
                <a:cubicBezTo>
                  <a:pt x="233976" y="43052"/>
                  <a:pt x="251145" y="50500"/>
                  <a:pt x="268618" y="60030"/>
                </a:cubicBezTo>
                <a:cubicBezTo>
                  <a:pt x="273715" y="67670"/>
                  <a:pt x="279474" y="77293"/>
                  <a:pt x="285897" y="88898"/>
                </a:cubicBezTo>
                <a:cubicBezTo>
                  <a:pt x="292320" y="100503"/>
                  <a:pt x="295531" y="112005"/>
                  <a:pt x="295531" y="123404"/>
                </a:cubicBezTo>
                <a:cubicBezTo>
                  <a:pt x="295531" y="131181"/>
                  <a:pt x="294533" y="137681"/>
                  <a:pt x="292538" y="142901"/>
                </a:cubicBezTo>
                <a:cubicBezTo>
                  <a:pt x="290543" y="148122"/>
                  <a:pt x="285937" y="155966"/>
                  <a:pt x="278720" y="166434"/>
                </a:cubicBezTo>
                <a:cubicBezTo>
                  <a:pt x="276207" y="170372"/>
                  <a:pt x="274951" y="174051"/>
                  <a:pt x="274951" y="177470"/>
                </a:cubicBezTo>
                <a:cubicBezTo>
                  <a:pt x="274951" y="181694"/>
                  <a:pt x="276580" y="185369"/>
                  <a:pt x="279839" y="188493"/>
                </a:cubicBezTo>
                <a:cubicBezTo>
                  <a:pt x="283097" y="191617"/>
                  <a:pt x="286794" y="193179"/>
                  <a:pt x="290930" y="193179"/>
                </a:cubicBezTo>
                <a:cubicBezTo>
                  <a:pt x="300423" y="193179"/>
                  <a:pt x="308639" y="185983"/>
                  <a:pt x="315579" y="171589"/>
                </a:cubicBezTo>
                <a:cubicBezTo>
                  <a:pt x="322520" y="157196"/>
                  <a:pt x="325990" y="142289"/>
                  <a:pt x="325990" y="126868"/>
                </a:cubicBezTo>
                <a:cubicBezTo>
                  <a:pt x="325990" y="105619"/>
                  <a:pt x="319607" y="85511"/>
                  <a:pt x="306841" y="66543"/>
                </a:cubicBezTo>
                <a:cubicBezTo>
                  <a:pt x="292450" y="45039"/>
                  <a:pt x="272205" y="28573"/>
                  <a:pt x="246109" y="17144"/>
                </a:cubicBezTo>
                <a:cubicBezTo>
                  <a:pt x="220012" y="5715"/>
                  <a:pt x="190022" y="0"/>
                  <a:pt x="156139" y="0"/>
                </a:cubicBezTo>
                <a:close/>
                <a:moveTo>
                  <a:pt x="526186" y="0"/>
                </a:moveTo>
                <a:cubicBezTo>
                  <a:pt x="482165" y="0"/>
                  <a:pt x="444179" y="19431"/>
                  <a:pt x="412228" y="58293"/>
                </a:cubicBezTo>
                <a:cubicBezTo>
                  <a:pt x="381401" y="95801"/>
                  <a:pt x="365987" y="143491"/>
                  <a:pt x="365987" y="201364"/>
                </a:cubicBezTo>
                <a:cubicBezTo>
                  <a:pt x="365987" y="261452"/>
                  <a:pt x="387185" y="311173"/>
                  <a:pt x="429580" y="350527"/>
                </a:cubicBezTo>
                <a:cubicBezTo>
                  <a:pt x="454390" y="382098"/>
                  <a:pt x="488513" y="397883"/>
                  <a:pt x="531949" y="397883"/>
                </a:cubicBezTo>
                <a:cubicBezTo>
                  <a:pt x="561656" y="397883"/>
                  <a:pt x="590454" y="389255"/>
                  <a:pt x="618343" y="371999"/>
                </a:cubicBezTo>
                <a:cubicBezTo>
                  <a:pt x="647603" y="356150"/>
                  <a:pt x="670370" y="331103"/>
                  <a:pt x="686643" y="296860"/>
                </a:cubicBezTo>
                <a:cubicBezTo>
                  <a:pt x="699528" y="269769"/>
                  <a:pt x="705971" y="237129"/>
                  <a:pt x="705971" y="198942"/>
                </a:cubicBezTo>
                <a:cubicBezTo>
                  <a:pt x="705971" y="137398"/>
                  <a:pt x="688768" y="91425"/>
                  <a:pt x="654362" y="61020"/>
                </a:cubicBezTo>
                <a:cubicBezTo>
                  <a:pt x="637686" y="38574"/>
                  <a:pt x="618834" y="22853"/>
                  <a:pt x="597805" y="13858"/>
                </a:cubicBezTo>
                <a:cubicBezTo>
                  <a:pt x="576776" y="4862"/>
                  <a:pt x="552903" y="243"/>
                  <a:pt x="526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05FC2C9-0236-4CB2-B449-1F6B381E0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3AAE8-0E1A-4821-9F65-B4243E2C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3668C2-B0F5-4CDB-90E4-CF5BC61F5EE6}"/>
              </a:ext>
            </a:extLst>
          </p:cNvPr>
          <p:cNvSpPr/>
          <p:nvPr/>
        </p:nvSpPr>
        <p:spPr>
          <a:xfrm>
            <a:off x="4639989" y="2439434"/>
            <a:ext cx="3892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4、21、25、26、27"/>
  <p:tag name="KSO_WM_TEMPLATE_CATEGORY" val="custom"/>
  <p:tag name="KSO_WM_TEMPLATE_INDEX" val="160137"/>
  <p:tag name="KSO_WM_TAG_VERSION" val="1.0"/>
  <p:tag name="KSO_WM_SLIDE_ID" val="custom1601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b"/>
  <p:tag name="KSO_WM_UNIT_INDEX" val="1"/>
  <p:tag name="KSO_WM_UNIT_ID" val="custom160137_1*b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AUTOCOLOR" val="TRUE"/>
  <p:tag name="MH_TYPE" val="CONTENTS"/>
  <p:tag name="ID" val="545823"/>
  <p:tag name="KSO_WM_TEMPLATE_CATEGORY" val="custom"/>
  <p:tag name="KSO_WM_TEMPLATE_INDEX" val="160137"/>
  <p:tag name="KSO_WM_TAG_VERSION" val="1.0"/>
  <p:tag name="KSO_WM_SLIDE_ID" val="custom160137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2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OTHERS"/>
  <p:tag name="ID" val="545823"/>
  <p:tag name="KSO_WM_UNIT_TYPE" val="l_i"/>
  <p:tag name="KSO_WM_UNIT_INDEX" val="1_2"/>
  <p:tag name="KSO_WM_UNIT_ID" val="custom160137_8*l_i*1_2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OTHERS"/>
  <p:tag name="ID" val="545823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37_8*i*8"/>
  <p:tag name="KSO_WM_TEMPLATE_CATEGORY" val="custom"/>
  <p:tag name="KSO_WM_TEMPLATE_INDEX" val="160137"/>
  <p:tag name="KSO_WM_UNIT_INDEX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ENTRY"/>
  <p:tag name="ID" val="545823"/>
  <p:tag name="MH_ORDER" val="2"/>
  <p:tag name="KSO_WM_UNIT_TYPE" val="l_h_f"/>
  <p:tag name="KSO_WM_UNIT_INDEX" val="1_2_1"/>
  <p:tag name="KSO_WM_UNIT_ID" val="custom160137_8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ENTRY"/>
  <p:tag name="ID" val="545823"/>
  <p:tag name="MH_ORDER" val="2"/>
  <p:tag name="KSO_WM_UNIT_TYPE" val="l_h_f"/>
  <p:tag name="KSO_WM_UNIT_INDEX" val="1_2_1"/>
  <p:tag name="KSO_WM_UNIT_ID" val="custom160137_8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37"/>
  <p:tag name="KSO_WM_TAG_VERSION" val="1.0"/>
  <p:tag name="KSO_WM_SLIDE_ID" val="custom160137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118*146"/>
  <p:tag name="KSO_WM_SLIDE_SIZE" val="724*326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5"/>
  <p:tag name="KSO_WM_UNIT_ID" val="custom160137_24*m_i*1_5"/>
  <p:tag name="KSO_WM_UNIT_CLEAR" val="1"/>
  <p:tag name="KSO_WM_UNIT_LAYERLEVEL" val="1_1"/>
  <p:tag name="KSO_WM_DIAGRAM_GROUP_CODE" val="m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4"/>
  <p:tag name="KSO_WM_UNIT_ID" val="custom160137_24*m_i*1_4"/>
  <p:tag name="KSO_WM_UNIT_CLEAR" val="1"/>
  <p:tag name="KSO_WM_UNIT_LAYERLEVEL" val="1_1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"/>
  <p:tag name="KSO_WM_UNIT_ID" val="custom160137_24*m_i*1_1"/>
  <p:tag name="KSO_WM_UNIT_CLEAR" val="1"/>
  <p:tag name="KSO_WM_UNIT_LAYERLEVEL" val="1_1"/>
  <p:tag name="KSO_WM_DIAGRAM_GROUP_CODE" val="m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2"/>
  <p:tag name="KSO_WM_UNIT_ID" val="custom160137_24*m_i*1_2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TYPE" val="OTHERS"/>
  <p:tag name="ID" val="5458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3"/>
  <p:tag name="KSO_WM_UNIT_ID" val="custom160137_24*m_i*1_3"/>
  <p:tag name="KSO_WM_UNIT_CLEAR" val="1"/>
  <p:tag name="KSO_WM_UNIT_LAYERLEVEL" val="1_1"/>
  <p:tag name="KSO_WM_DIAGRAM_GROUP_CODE" val="m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4"/>
  <p:tag name="KSO_WM_UNIT_ID" val="custom160137_24*m_i*1_4"/>
  <p:tag name="KSO_WM_UNIT_CLEAR" val="1"/>
  <p:tag name="KSO_WM_UNIT_LAYERLEVEL" val="1_1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5"/>
  <p:tag name="KSO_WM_UNIT_ID" val="custom160137_24*m_i*1_5"/>
  <p:tag name="KSO_WM_UNIT_CLEAR" val="1"/>
  <p:tag name="KSO_WM_UNIT_LAYERLEVEL" val="1_1"/>
  <p:tag name="KSO_WM_DIAGRAM_GROUP_CODE" val="m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6"/>
  <p:tag name="KSO_WM_UNIT_ID" val="custom160137_24*m_i*1_6"/>
  <p:tag name="KSO_WM_UNIT_CLEAR" val="1"/>
  <p:tag name="KSO_WM_UNIT_LAYERLEVEL" val="1_1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1_1"/>
  <p:tag name="KSO_WM_UNIT_ID" val="custom160137_24*m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7"/>
  <p:tag name="KSO_WM_UNIT_ID" val="custom160137_24*m_i*1_7"/>
  <p:tag name="KSO_WM_UNIT_CLEAR" val="1"/>
  <p:tag name="KSO_WM_UNIT_LAYERLEVEL" val="1_1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3_1"/>
  <p:tag name="KSO_WM_UNIT_ID" val="custom160137_24*m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8"/>
  <p:tag name="KSO_WM_UNIT_ID" val="custom160137_24*m_i*1_8"/>
  <p:tag name="KSO_WM_UNIT_CLEAR" val="1"/>
  <p:tag name="KSO_WM_UNIT_LAYERLEVEL" val="1_1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5_1"/>
  <p:tag name="KSO_WM_UNIT_ID" val="custom160137_24*m_h_f*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9"/>
  <p:tag name="KSO_WM_UNIT_ID" val="custom160137_24*m_i*1_9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5756"/>
  <p:tag name="MH_LIBRARY" val="CONTENTS"/>
  <p:tag name="MH_TYPE" val="OTHERS"/>
  <p:tag name="ID" val="5458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2_1"/>
  <p:tag name="KSO_WM_UNIT_ID" val="custom160137_24*m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0"/>
  <p:tag name="KSO_WM_UNIT_ID" val="custom160137_24*m_i*1_10"/>
  <p:tag name="KSO_WM_UNIT_CLEAR" val="1"/>
  <p:tag name="KSO_WM_UNIT_LAYERLEVEL" val="1_1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4_1"/>
  <p:tag name="KSO_WM_UNIT_ID" val="custom160137_24*m_h_f*1_4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1"/>
  <p:tag name="KSO_WM_UNIT_ID" val="custom160137_24*m_i*1_11"/>
  <p:tag name="KSO_WM_UNIT_CLEAR" val="1"/>
  <p:tag name="KSO_WM_UNIT_LAYERLEVEL" val="1_1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6_1"/>
  <p:tag name="KSO_WM_UNIT_ID" val="custom160137_24*m_h_f*1_6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8"/>
  <p:tag name="KSO_WM_UNIT_ID" val="custom160137_24*m_i*1_8"/>
  <p:tag name="KSO_WM_UNIT_CLEAR" val="1"/>
  <p:tag name="KSO_WM_UNIT_LAYERLEVEL" val="1_1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5_1"/>
  <p:tag name="KSO_WM_UNIT_ID" val="custom160137_24*m_h_f*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h_f"/>
  <p:tag name="KSO_WM_UNIT_INDEX" val="1_6_1"/>
  <p:tag name="KSO_WM_UNIT_ID" val="custom160137_24*m_h_f*1_6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m_i"/>
  <p:tag name="KSO_WM_UNIT_INDEX" val="1_11"/>
  <p:tag name="KSO_WM_UNIT_ID" val="custom160137_24*m_i*1_11"/>
  <p:tag name="KSO_WM_UNIT_CLEAR" val="1"/>
  <p:tag name="KSO_WM_UNIT_LAYERLEVEL" val="1_1"/>
  <p:tag name="KSO_WM_DIAGRAM_GROUP_CODE" val="m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37"/>
  <p:tag name="KSO_WM_TAG_VERSION" val="1.0"/>
  <p:tag name="KSO_WM_SLIDE_ID" val="custom1601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3*89"/>
  <p:tag name="KSO_WM_SLIDE_SIZE" val="863*4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Rectangle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a"/>
  <p:tag name="KSO_WM_UNIT_INDEX" val="1"/>
  <p:tag name="KSO_WM_UNIT_ID" val="custom160137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KSO_WM_UNIT_TYPE" val="f"/>
  <p:tag name="KSO_WM_UNIT_INDEX" val="1"/>
  <p:tag name="KSO_WM_UNIT_ID" val="custom160137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1"/>
  <p:tag name="KSO_WM_UNIT_TYPE" val="l_i"/>
  <p:tag name="KSO_WM_UNIT_INDEX" val="1_1"/>
  <p:tag name="KSO_WM_UNIT_ID" val="custom160137_8*l_i*1_1"/>
  <p:tag name="KSO_WM_UNIT_CLEAR" val="1"/>
  <p:tag name="KSO_WM_UNIT_LAYERLEVEL" val="1_1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37"/>
  <p:tag name="MH" val="20151014145756"/>
  <p:tag name="MH_LIBRARY" val="CONTENTS"/>
  <p:tag name="MH_TYPE" val="NUMBER"/>
  <p:tag name="ID" val="545823"/>
  <p:tag name="MH_ORDER" val="2"/>
  <p:tag name="KSO_WM_UNIT_TYPE" val="l_i"/>
  <p:tag name="KSO_WM_UNIT_INDEX" val="1_3"/>
  <p:tag name="KSO_WM_UNIT_ID" val="custom160137_8*l_i*1_3"/>
  <p:tag name="KSO_WM_UNIT_CLEAR" val="1"/>
  <p:tag name="KSO_WM_UNIT_LAYERLEVEL" val="1_1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UNIT_INDEX" val="4"/>
  <p:tag name="KSO_WM_UNIT_CLEAR" val="1"/>
  <p:tag name="KSO_WM_UNIT_LAYERLEVEL" val="1"/>
  <p:tag name="KSO_WM_UNIT_VALUE" val="0"/>
  <p:tag name="KSO_WM_UNIT_ISCONTENTSTITLE" val="0"/>
  <p:tag name="KSO_WM_UNIT_HIGHLIGHT" val="0"/>
  <p:tag name="KSO_WM_UNIT_COMPATIBLE" val="0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52641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7"/>
</p:tagLst>
</file>

<file path=ppt/theme/theme1.xml><?xml version="1.0" encoding="utf-8"?>
<a:theme xmlns:a="http://schemas.openxmlformats.org/drawingml/2006/main" name="A000120140530A99PPBG">
  <a:themeElements>
    <a:clrScheme name="abc">
      <a:dk1>
        <a:srgbClr val="4D4D4D"/>
      </a:dk1>
      <a:lt1>
        <a:srgbClr val="FFFFFF"/>
      </a:lt1>
      <a:dk2>
        <a:srgbClr val="FFFFFF"/>
      </a:dk2>
      <a:lt2>
        <a:srgbClr val="4D4D4D"/>
      </a:lt2>
      <a:accent1>
        <a:srgbClr val="946A7D"/>
      </a:accent1>
      <a:accent2>
        <a:srgbClr val="B99179"/>
      </a:accent2>
      <a:accent3>
        <a:srgbClr val="9994A6"/>
      </a:accent3>
      <a:accent4>
        <a:srgbClr val="898CC1"/>
      </a:accent4>
      <a:accent5>
        <a:srgbClr val="626FCC"/>
      </a:accent5>
      <a:accent6>
        <a:srgbClr val="4DA98A"/>
      </a:accent6>
      <a:hlink>
        <a:srgbClr val="00AE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A000120150716A01KPBG</Template>
  <TotalTime>182</TotalTime>
  <Words>179</Words>
  <Application>Microsoft Office PowerPoint</Application>
  <PresentationFormat>宽屏</PresentationFormat>
  <Paragraphs>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</vt:lpstr>
      <vt:lpstr>宋体</vt:lpstr>
      <vt:lpstr>幼圆</vt:lpstr>
      <vt:lpstr>Arial</vt:lpstr>
      <vt:lpstr>Calibri</vt:lpstr>
      <vt:lpstr>Wingdings 2</vt:lpstr>
      <vt:lpstr>A000120140530A99PPBG</vt:lpstr>
      <vt:lpstr>第一周进度汇报</vt:lpstr>
      <vt:lpstr>PowerPoint 演示文稿</vt:lpstr>
      <vt:lpstr>PowerPoint 演示文稿</vt:lpstr>
      <vt:lpstr>PowerPoint 演示文稿</vt:lpstr>
      <vt:lpstr>研究过程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邓 浩</cp:lastModifiedBy>
  <cp:revision>235</cp:revision>
  <dcterms:created xsi:type="dcterms:W3CDTF">2015-10-14T06:52:00Z</dcterms:created>
  <dcterms:modified xsi:type="dcterms:W3CDTF">2020-10-16T10:16:33Z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  <property fmtid="{D5CDD505-2E9C-101B-9397-08002B2CF9AE}" pid="3" name="name">
    <vt:lpwstr>水墨风景.pptx</vt:lpwstr>
  </property>
  <property fmtid="{D5CDD505-2E9C-101B-9397-08002B2CF9AE}" pid="4" name="fileid">
    <vt:lpwstr>860977</vt:lpwstr>
  </property>
  <property fmtid="{D5CDD505-2E9C-101B-9397-08002B2CF9AE}" pid="5" name="search_tags">
    <vt:lpwstr>PPT模板</vt:lpwstr>
  </property>
</Properties>
</file>