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media/image17.jpg" ContentType="image/png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58" r:id="rId4"/>
    <p:sldId id="302" r:id="rId5"/>
    <p:sldId id="273" r:id="rId6"/>
    <p:sldId id="287" r:id="rId7"/>
    <p:sldId id="292" r:id="rId8"/>
    <p:sldId id="294" r:id="rId9"/>
    <p:sldId id="289" r:id="rId10"/>
    <p:sldId id="303" r:id="rId11"/>
    <p:sldId id="30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 autoAdjust="0"/>
    <p:restoredTop sz="94710" autoAdjust="0"/>
  </p:normalViewPr>
  <p:slideViewPr>
    <p:cSldViewPr snapToGrid="0">
      <p:cViewPr varScale="1">
        <p:scale>
          <a:sx n="117" d="100"/>
          <a:sy n="117" d="100"/>
        </p:scale>
        <p:origin x="45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165546"/>
            <a:ext cx="10850563" cy="475132"/>
          </a:xfrm>
        </p:spPr>
        <p:txBody>
          <a:bodyPr/>
          <a:lstStyle/>
          <a:p>
            <a:r>
              <a:rPr lang="zh-CN" altLang="en-US" dirty="0"/>
              <a:t>小组成员：邓琛龙  彭立成  王硕  赵瑞祥（按姓氏顺序）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无人机项目总体规划 </a:t>
            </a:r>
            <a:r>
              <a:rPr lang="en-US" altLang="zh-CN" dirty="0"/>
              <a:t>&amp;</a:t>
            </a:r>
            <a:r>
              <a:rPr lang="zh-CN" altLang="en-US" dirty="0"/>
              <a:t> 获得进展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D8013-7DE6-BF4D-832E-40592334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699407"/>
            <a:ext cx="10850563" cy="102869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计算机视觉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本周进展：视频流中的人脸识别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CF156-9C8E-0147-94FE-5AA7850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F98AF1-A848-4447-A605-7DB09D2BF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71" y="1805214"/>
            <a:ext cx="3247571" cy="32475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0AC350-E32A-D94C-A404-490DD0D016E9}"/>
              </a:ext>
            </a:extLst>
          </p:cNvPr>
          <p:cNvSpPr txBox="1"/>
          <p:nvPr/>
        </p:nvSpPr>
        <p:spPr>
          <a:xfrm>
            <a:off x="892629" y="2558143"/>
            <a:ext cx="52033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本功能代码比较分散，这里就不贴出来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algn="ctr"/>
            <a:r>
              <a:rPr kumimoji="1" lang="zh-CN" altLang="en-US" sz="2800" b="1" dirty="0"/>
              <a:t>假装有代码</a:t>
            </a:r>
            <a:r>
              <a:rPr kumimoji="1" lang="en-US" altLang="zh-CN" sz="2800" b="1" dirty="0"/>
              <a:t>~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266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4CE3-4797-8942-8EBA-07ECC434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感谢倾听！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B1F7E-CE51-DB46-8E71-F3817912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09A4F0-CC6A-2B4D-A132-1DFFE7F9C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62" y="1164998"/>
            <a:ext cx="9180286" cy="49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目前进展</a:t>
              </a:r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current development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总体规划</a:t>
              </a:r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overall planning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altLang="zh-CN" dirty="0"/>
              <a:t>overall planning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5A70-5093-4B41-85DB-E05D3ED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231F8-FE3E-4D09-B823-FF12AEE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5FC725-637E-41DB-BDED-B876AAC8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1185862"/>
            <a:ext cx="90201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3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current development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5A70-5093-4B41-85DB-E05D3ED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无人机设备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231F8-FE3E-4D09-B823-FF12AEE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69248887-C5B3-4CF9-9124-AEAA4C653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49" y="1391479"/>
            <a:ext cx="3491244" cy="4654992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F96B5D2E-7F8E-4C6A-A9F9-19C01CFCBEC5}"/>
              </a:ext>
            </a:extLst>
          </p:cNvPr>
          <p:cNvSpPr txBox="1"/>
          <p:nvPr/>
        </p:nvSpPr>
        <p:spPr>
          <a:xfrm>
            <a:off x="7980914" y="2322135"/>
            <a:ext cx="298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一个已经光荣牺牲的螺旋桨</a:t>
            </a: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87FDD8A7-FE57-4935-9D7E-83B0B89F9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43" y="1924568"/>
            <a:ext cx="4542375" cy="34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6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F22-72D3-4DAD-AAD1-E269F60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通过电脑控制无人机的起飞与降落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70EFE-FCEA-4356-83C9-E389ABD4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F2E9B-4AA8-405B-9F5D-A0FA983F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80A2BF0-4096-4818-BD97-F87D8F8A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4" y="1165231"/>
            <a:ext cx="5105400" cy="527685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EF51971-2247-4F9A-8833-9E36C96D11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93" y="1165231"/>
            <a:ext cx="3846609" cy="51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3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将无人机摄像头图像传回到电脑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EA0947A7-C9F4-4D0B-9091-8BBF6B69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4" y="2287225"/>
            <a:ext cx="2819305" cy="196871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B5BBD411-87A5-4432-88B9-AE9287BC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933" y="1403930"/>
            <a:ext cx="2880272" cy="445654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F30BAAF2-7C7E-45E4-A255-EAD9F11A4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09" y="514350"/>
            <a:ext cx="5046427" cy="283861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3FF47105-FCFA-4843-AD1D-8CE5DB89A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09" y="3603466"/>
            <a:ext cx="5046427" cy="28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7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A382-7622-4B9B-99CA-8D36219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语音识别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A18B5EE9-DC97-4CD0-9C40-AC06D198C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89" y="3496115"/>
            <a:ext cx="1987519" cy="69040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AA747A8B-B4EB-458A-8F6E-0F1ADF334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64" y="1028700"/>
            <a:ext cx="5662151" cy="226333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553627F-9D38-4349-A243-DB3B59B5F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9" y="1028700"/>
            <a:ext cx="6142252" cy="506011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5AEA7ED-287A-4405-9AEE-E9E4EB279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89" y="4375204"/>
            <a:ext cx="1960437" cy="74568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81D393B-6E6E-43AA-9384-C62CCEF26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21" y="5301325"/>
            <a:ext cx="1992594" cy="7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1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79</TotalTime>
  <Words>117</Words>
  <Application>Microsoft Macintosh PowerPoint</Application>
  <PresentationFormat>宽屏</PresentationFormat>
  <Paragraphs>38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Impact</vt:lpstr>
      <vt:lpstr>主题5</vt:lpstr>
      <vt:lpstr>无人机项目总体规划 &amp; 获得进展</vt:lpstr>
      <vt:lpstr>PowerPoint 演示文稿</vt:lpstr>
      <vt:lpstr>总体规划</vt:lpstr>
      <vt:lpstr>总体规划</vt:lpstr>
      <vt:lpstr>目前进展</vt:lpstr>
      <vt:lpstr>无人机设备</vt:lpstr>
      <vt:lpstr>通过电脑控制无人机的起飞与降落</vt:lpstr>
      <vt:lpstr>将无人机摄像头图像传回到电脑</vt:lpstr>
      <vt:lpstr>语音识别</vt:lpstr>
      <vt:lpstr>计算机视觉  本周进展：视频流中的人脸识别</vt:lpstr>
      <vt:lpstr>感谢倾听！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51PPT模板网</cp:keywords>
  <cp:lastModifiedBy>Gentle Tree</cp:lastModifiedBy>
  <cp:revision>45</cp:revision>
  <cp:lastPrinted>2018-02-05T16:00:00Z</cp:lastPrinted>
  <dcterms:created xsi:type="dcterms:W3CDTF">2018-02-05T16:00:00Z</dcterms:created>
  <dcterms:modified xsi:type="dcterms:W3CDTF">2020-10-16T10:07:34Z</dcterms:modified>
  <cp:category>www.51pptmoban.com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