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004B-D80C-4849-8C1C-AA6E82E15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2F35D-FA70-48C0-8B2A-2185F5B2A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549B4-9D9A-41C0-BCE1-799AB3F5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64BA3-B847-4E4D-9D95-30FBBD5A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6595B-556A-47A6-816A-86D06719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46A30-86DD-4AC1-8494-67591E9C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4023C-2109-40F0-A3B8-F1927739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8E429-2F49-4C58-83F4-8377976E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E6F00-1489-4B8F-A4EF-D40B644C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6949-63F3-41A7-9CA9-321368FC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9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5AECDF-6FA2-4C55-8F90-8CE1E190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1C714-3946-48C1-B525-37497C1B9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45729-0B63-45A6-8174-ECC08C7E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FED50-C95D-4425-8E9F-22717694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5007-9692-4414-8CEB-4DBF840C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CA5E1-EF65-4906-A0E2-6CAB2B0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41DDC-EBB5-4B9F-AF0D-56D57FBF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8CC7E-B927-4CE9-9C67-CCBC428B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8AEA-7930-4202-BD37-8808CC35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EEF8E-7EDF-4897-AE6F-1E2ECA67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3382F-2810-4B05-8693-4AA67673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D103E-43CA-46DF-850C-4967C4B5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24D39-47A6-474D-903F-70887C93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467E1-89B6-437A-A157-368EE57E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54E00-8B95-47FE-B6C8-F4B33CF6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09AFD-7980-4FA9-9D5C-DE2ABCB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D1F21-13B6-4C45-8A9B-99CE915C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74BD4-AF47-4BEF-A400-9D29E4A7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6C444-0F17-4D52-8E09-B63F9F06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1936E-DBA4-455E-9FA0-F2B07FA3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2F6EA-C9BB-4F37-BA2B-BF7AC1F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5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E71A-4C61-4D11-BA1E-E0895786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DC397-78D7-40A7-BD6B-823BE3DC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2C321-CCCC-4CCE-9798-9B3B647BF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D049B-D5CD-4C21-804A-383D3ACC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63F0A1-78E9-455D-AD29-84378429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E833D-0B28-41C4-A76D-D254000A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136EA4-AA4A-4018-B935-0B5B921F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09F9C-D81D-465F-A813-2308AA7F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6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BE97E-05D7-4B44-AC95-3E807B9B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5360AB-308E-45C6-8814-AF60BA22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5EFCD-A26B-40B8-BEA9-8B47F64D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1B86BF-3CF5-44BE-9442-BFD388E8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8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B7C0DE-5463-46F9-8FDD-C6E9A250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AAF1DF-9B9A-44FB-860C-7A94DED8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489D6-A7B1-416E-8D8D-4F3D5A4F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0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A01C7-BEC8-4D8A-9E80-0243BBAB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A6751-D689-4593-9AB3-2281C35F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0A698-2AF8-462E-856B-C2537D915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2E730-AEFA-420C-90BA-BEB012B4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ECEA6-A4C7-41B1-965B-211B91E5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D80F2-CD35-4C9A-BE9E-E8B30F3D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6D806-DD32-46EE-BB99-9C64996C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D9121-0AFC-40CF-BC06-164712411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33FFE-91B0-49AF-878B-E1A39BD3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0485E-D9C8-4131-AFE9-4F7C6B31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EE92C-2549-47E7-979B-113EFFDD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927CE-8B93-4E16-9BC0-748187D0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4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6613A-5C7B-4BC8-A231-48D5AA0B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61A6B-9D76-489D-B227-29F75A3D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F39CD-5F84-4DBB-A9F4-4BC5638AB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5BC4-52D2-4E50-92B5-CB7C729D977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52769-6404-4A38-B59E-49554546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0CA02-8BA7-4C03-97AE-1F9067E8F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095BC-7D2C-4AA1-863A-86A1D0DFF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3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0CA64-DEEE-444F-AE84-F80A164A3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第三组：</a:t>
            </a:r>
            <a:r>
              <a:rPr lang="en-US" altLang="zh-CN" dirty="0"/>
              <a:t>task1</a:t>
            </a:r>
            <a:r>
              <a:rPr lang="zh-CN" altLang="en-US" dirty="0"/>
              <a:t>无人机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28BD1-B6F4-4EEE-8E05-B1096970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8038"/>
            <a:ext cx="9144000" cy="1039761"/>
          </a:xfrm>
        </p:spPr>
        <p:txBody>
          <a:bodyPr/>
          <a:lstStyle/>
          <a:p>
            <a:r>
              <a:rPr lang="en-US" altLang="zh-CN" dirty="0"/>
              <a:t>2020.10.23</a:t>
            </a:r>
          </a:p>
          <a:p>
            <a:r>
              <a:rPr lang="zh-CN" altLang="en-US" dirty="0"/>
              <a:t>王玺 金泊翰 李卓潼</a:t>
            </a:r>
          </a:p>
        </p:txBody>
      </p:sp>
    </p:spTree>
    <p:extLst>
      <p:ext uri="{BB962C8B-B14F-4D97-AF65-F5344CB8AC3E}">
        <p14:creationId xmlns:p14="http://schemas.microsoft.com/office/powerpoint/2010/main" val="347582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536C9-6828-4A29-BF73-5E4D350F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无人机交互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9C4D5-602F-4968-B93B-248FE99A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、套接字 </a:t>
            </a:r>
            <a:r>
              <a:rPr lang="en-US" altLang="zh-CN" dirty="0"/>
              <a:t>socket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库，按照说明书设置好端口和</a:t>
            </a:r>
            <a:r>
              <a:rPr lang="en-US" altLang="zh-CN" dirty="0"/>
              <a:t>IP</a:t>
            </a:r>
            <a:r>
              <a:rPr lang="zh-CN" altLang="en-US" dirty="0"/>
              <a:t>即可传输字符串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、多线程 </a:t>
            </a:r>
            <a:r>
              <a:rPr lang="en-US" altLang="zh-CN" dirty="0"/>
              <a:t>threading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为了保证在同一时刻可以接受、发送多种信号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、视频解码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字符串</a:t>
            </a:r>
            <a:r>
              <a:rPr lang="en-US" altLang="zh-CN" dirty="0"/>
              <a:t>--libh264</a:t>
            </a:r>
            <a:r>
              <a:rPr lang="zh-CN" altLang="en-US" dirty="0"/>
              <a:t>解码器</a:t>
            </a:r>
            <a:r>
              <a:rPr lang="en-US" altLang="zh-CN" dirty="0"/>
              <a:t>--</a:t>
            </a:r>
            <a:r>
              <a:rPr lang="zh-CN" altLang="en-US" dirty="0"/>
              <a:t>隔一段时间提取一帧图像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opencv</a:t>
            </a:r>
            <a:r>
              <a:rPr lang="zh-CN" altLang="en-US" dirty="0"/>
              <a:t>和</a:t>
            </a:r>
            <a:r>
              <a:rPr lang="en-US" altLang="zh-CN" dirty="0" err="1"/>
              <a:t>tkinter</a:t>
            </a:r>
            <a:r>
              <a:rPr lang="zh-CN" altLang="en-US" dirty="0"/>
              <a:t>呈现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8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4FD84-921F-498C-A929-1A6C49C8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454"/>
            <a:ext cx="9915833" cy="1325563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70D50-D179-4AD6-AEBF-9F299F69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936E0C-5066-4CA4-91BB-C2010FC5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20" y="2866"/>
            <a:ext cx="8369403" cy="68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1BDC6-BD51-48FB-9FE6-C54A83B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E535B-9B5B-40EB-A7AB-FC466BDA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8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第三组：task1无人机</vt:lpstr>
      <vt:lpstr>无人机交互</vt:lpstr>
      <vt:lpstr>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泊翰</dc:creator>
  <cp:lastModifiedBy>金 泊翰</cp:lastModifiedBy>
  <cp:revision>3</cp:revision>
  <dcterms:created xsi:type="dcterms:W3CDTF">2020-10-23T07:18:35Z</dcterms:created>
  <dcterms:modified xsi:type="dcterms:W3CDTF">2020-10-23T07:48:39Z</dcterms:modified>
</cp:coreProperties>
</file>