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59" r:id="rId7"/>
    <p:sldId id="258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585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5A47-1AC3-4E19-BF91-95BD3BC5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54CE0-E714-4D8D-A2D3-E55B6E05A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4F18E-CBA4-4360-B7AC-7006C70A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DC61F-E776-455D-82C5-0B8F9D4B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6245B-68D1-4774-9641-BC6D6AC2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344CD-FD39-4478-91B4-56AA68E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9ADB5-6918-4C03-BC9D-02BC23C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C6C0E-0DA5-48B3-BF10-BBC1742E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838F-7FB6-4C1B-B2DC-09E33134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6536F-B0A0-4093-8659-E8A94BC9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9BD95-4583-419D-A294-6D38457C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8378B-BC70-44E4-AEC8-D43DF20C4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72A8F-FA35-4651-821F-EF3326B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A9391-E130-4F16-9636-D8320F1A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153DA-89EC-43AC-ADE6-A7239839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5DBB-0567-458E-B795-350DD6B5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A2DE5-599C-4380-AD1F-AB76A119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B0556-F344-4C86-9B4C-E46E762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870D-04AD-4EA1-AA2D-FC75F302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78DBC-EE9D-477F-8D6D-F26B41BE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2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8B03E-4A8C-49A0-863C-4133A10F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E5A27-28C9-44C4-8724-4AF86339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5E911-60F8-4D59-BECC-E495AECD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4E7E7-26D2-47EF-8D6C-15930036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DFC3C-699B-4F40-952A-34B5B52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8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990B6-C912-4006-A633-54EE0878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2A45C-5F61-489F-9CBD-0A622C6BA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6E0A7-FAFE-4E7A-974A-3634CC21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2D783-C9F8-4E32-A609-2340DE87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E9419-AE2E-4840-906E-43CDA2E9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2F891-DBF5-4B71-B457-AE79E934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0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6B9E-B58D-4CB2-9B35-1C6367E9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F9AC1-3428-4565-8040-6C526EFD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625C6-D265-44A5-B4D0-9A7645A2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D2815-013A-4837-BC36-10979AA18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05C9AA-2844-47AB-B549-0CD4C73AF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D366D-2652-4DD8-9893-B8DD1CF1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D3C59-F2DF-4759-AB0D-EC28B288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ABB16-9EBD-4190-A26E-AFF3AA52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EE4C-67D7-4DAC-8751-386045A9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30C1B4-3B78-426E-A117-682348D1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46482-42B9-46A1-9B33-428BEF8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ADA799-0B16-42FE-BDEC-216A0F4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8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8B49C4-3FFE-43F8-8608-F6E4D319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F4B459-F1CB-4E3D-ABCD-BE00DBD9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AB2C4-7673-418B-9F71-C2E5C80B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8A2A5-E938-48C9-86E5-EE685AC5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E4595-BB9E-4E7E-A47B-04640CA6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D78609-4517-43DE-822A-DBE1D2C5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F8FA5-644A-4E16-9DF5-4E046F20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6851E-A702-4D53-90BC-04342565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78DB8-80A3-44AF-8130-6B13A380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6F93-DC21-46FA-A4FB-94B6D165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4D00DB-8257-4C2D-9567-ACB0C0300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93BD9-8DEA-410E-AAC0-3960ABF5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DE941-F6A0-4739-B40C-18780BEA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0A77D-1418-4A2E-94B8-252C1A6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3DD7E-6A9E-437B-A2DB-E9904B12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04E6B3-A4D2-414D-971B-D27AC099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0948-C0C9-4AAD-89D5-B73076F7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E9B20-D113-4FD2-8061-C25D283AC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92F3-10DD-40FF-9ED8-6BAE3F2F2631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AC6B6-5FEC-4948-ACD0-33F3FDBE3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0F4CF-641C-4A7E-970E-522E44EE0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016E-D98E-4273-91D8-0062E555F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4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0C131-FDDC-4E70-962E-1AE513BF8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目标定位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2534-331E-4E80-9579-1C349D2E6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Object Localization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77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分类</a:t>
            </a:r>
            <a:r>
              <a:rPr lang="en-US" altLang="zh-CN" dirty="0"/>
              <a:t>+</a:t>
            </a:r>
            <a:r>
              <a:rPr lang="zh-CN" altLang="en-US" dirty="0"/>
              <a:t>定位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9DDC-F029-4B6C-B002-4FEFB8D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输入：图片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：是否有目标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           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bx,by,bh,bw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个目标位置信息，其中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bx,by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为目标中心点                 坐标，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bh,bw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为目标的高和宽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47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分类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9DDC-F029-4B6C-B002-4FEFB8D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输入：图片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：是否有目标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256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分类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9DDC-F029-4B6C-B002-4FEFB8D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Keras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神经网络模型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问题：数据集 没有针对专门识别讲桌的数据集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02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定位问题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9DDC-F029-4B6C-B002-4FEFB8D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输入：只有一个目标的图片（单一目标）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bx,by,bh,bw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个目标位置信息，其中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bx,by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为目标中心点                 坐标，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bh,bw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为目标的高和宽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0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 err="1"/>
              <a:t>Open_cv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sz="3100" dirty="0"/>
              <a:t>轮廓查找</a:t>
            </a:r>
            <a:r>
              <a:rPr lang="en-US" altLang="zh-CN" sz="3100" dirty="0"/>
              <a:t>API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9DDC-F029-4B6C-B002-4FEFB8D0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566" y="2047336"/>
            <a:ext cx="6185355" cy="2687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contours,hierarchy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=cv2.findContours(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image,mode,method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contours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：轮廓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hierarchy: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图像的拓扑信息（轮廓层次）（存储上一个轮廓，父轮廓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image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：二值图像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mode: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轮廓检索方式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method: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轮廓的近似方法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AFAAAC-8C72-40A9-A35D-D7C2E072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85" y="4567614"/>
            <a:ext cx="7171426" cy="22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4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Open_cv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9DDC-F029-4B6C-B002-4FEFB8D0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3" y="1563867"/>
            <a:ext cx="6185355" cy="268702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zh-CN" altLang="en-US" b="1" i="0" dirty="0">
                <a:solidFill>
                  <a:srgbClr val="555666"/>
                </a:solidFill>
                <a:effectLst/>
                <a:latin typeface="-apple-system"/>
              </a:rPr>
              <a:t>选出最大轮廓点集</a:t>
            </a:r>
            <a:endParaRPr lang="en-US" altLang="zh-CN" b="1" i="0" dirty="0">
              <a:solidFill>
                <a:srgbClr val="555666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c = sorted(contours, key=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cv.contourArea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, reverse=True)[0]</a:t>
            </a:r>
          </a:p>
          <a:p>
            <a:pPr marL="0" indent="0" algn="l">
              <a:buNone/>
            </a:pP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cv2.minAreaRect(Points)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points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是点集，数据类型为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ndarray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array((x1,y1),(x2,y2),....,(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xn,yn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))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minAreaRect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就是求出在上述点集下的最小面积矩形</a:t>
            </a:r>
          </a:p>
        </p:txBody>
      </p:sp>
    </p:spTree>
    <p:extLst>
      <p:ext uri="{BB962C8B-B14F-4D97-AF65-F5344CB8AC3E}">
        <p14:creationId xmlns:p14="http://schemas.microsoft.com/office/powerpoint/2010/main" val="331315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02A5-4FFC-464B-BD03-7EB1A8E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681037"/>
            <a:ext cx="10515600" cy="8828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问题：最大轮廓不一定是目标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 descr="图片包含 室内, 窗户, 水槽, 桌子&#10;&#10;描述已自动生成">
            <a:extLst>
              <a:ext uri="{FF2B5EF4-FFF2-40B4-BE49-F238E27FC236}">
                <a16:creationId xmlns:a16="http://schemas.microsoft.com/office/drawing/2014/main" id="{EAFE4CDB-7BAD-474B-91A6-F861BA3E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11" y="2449333"/>
            <a:ext cx="3598323" cy="2687637"/>
          </a:xfrm>
        </p:spPr>
      </p:pic>
      <p:pic>
        <p:nvPicPr>
          <p:cNvPr id="7" name="图片 6" descr="房间的摆设布局&#10;&#10;描述已自动生成">
            <a:extLst>
              <a:ext uri="{FF2B5EF4-FFF2-40B4-BE49-F238E27FC236}">
                <a16:creationId xmlns:a16="http://schemas.microsoft.com/office/drawing/2014/main" id="{F7C52880-89E0-4D41-8DE9-887F7E369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01" y="2449333"/>
            <a:ext cx="4067630" cy="3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8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265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目标定位</vt:lpstr>
      <vt:lpstr>分类+定位 </vt:lpstr>
      <vt:lpstr>分类 </vt:lpstr>
      <vt:lpstr>分类 </vt:lpstr>
      <vt:lpstr>定位问题 </vt:lpstr>
      <vt:lpstr> Open_cv  轮廓查找API </vt:lpstr>
      <vt:lpstr>Open_cv </vt:lpstr>
      <vt:lpstr>问题：最大轮廓不一定是目标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目标定位</dc:title>
  <dc:creator>Wang Xi</dc:creator>
  <cp:lastModifiedBy>Wang Xi</cp:lastModifiedBy>
  <cp:revision>5</cp:revision>
  <dcterms:created xsi:type="dcterms:W3CDTF">2020-10-23T08:15:09Z</dcterms:created>
  <dcterms:modified xsi:type="dcterms:W3CDTF">2020-10-23T09:15:37Z</dcterms:modified>
</cp:coreProperties>
</file>