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82" r:id="rId3"/>
    <p:sldId id="283" r:id="rId4"/>
    <p:sldId id="262" r:id="rId5"/>
    <p:sldId id="277" r:id="rId6"/>
    <p:sldId id="278" r:id="rId7"/>
    <p:sldId id="279" r:id="rId8"/>
    <p:sldId id="280" r:id="rId9"/>
    <p:sldId id="281" r:id="rId10"/>
    <p:sldId id="276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67FBD"/>
    <a:srgbClr val="7A99B8"/>
    <a:srgbClr val="91AAC5"/>
    <a:srgbClr val="35669B"/>
    <a:srgbClr val="528EA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06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FB9C5-D2B3-4953-8567-EA53C1F1B040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CF359-6995-43D0-814D-C37784FFD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1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34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8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88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43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775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37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346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38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417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21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 userDrawn="1"/>
        </p:nvSpPr>
        <p:spPr>
          <a:xfrm>
            <a:off x="0" y="-44132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dd490d4226540cc8deaaccd1d6d84e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80" y="579120"/>
            <a:ext cx="12186920" cy="5699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8D37F-46AE-4CE4-B8B7-2ACA69C03931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4132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dd490d4226540cc8deaaccd1d6d84e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" y="1524635"/>
            <a:ext cx="12186920" cy="38087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867820" y="3799233"/>
            <a:ext cx="245600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汇报人：王子源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2153" y="2210123"/>
            <a:ext cx="7867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人工智能导论期末展示</a:t>
            </a:r>
            <a:endParaRPr lang="zh-CN" altLang="en-US" sz="6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834005" y="3416935"/>
            <a:ext cx="6385560" cy="0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81314" y="1967074"/>
            <a:ext cx="2060294" cy="9220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432175" y="3013710"/>
            <a:ext cx="5358130" cy="82994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549832" y="4064176"/>
            <a:ext cx="112274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688080" y="5542915"/>
            <a:ext cx="4816475" cy="3683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1608874" y="893489"/>
            <a:ext cx="360567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工作内容：翻译书籍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1084896" y="863048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A1B95C-DEC9-43E5-86AE-9D5054AF95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92" t="13604" r="33108" b="6307"/>
          <a:stretch/>
        </p:blipFill>
        <p:spPr>
          <a:xfrm>
            <a:off x="2193389" y="1630460"/>
            <a:ext cx="3367151" cy="43340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50F1E29-DE42-4469-B823-1136B426B7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97" t="13934" r="35811" b="11952"/>
          <a:stretch/>
        </p:blipFill>
        <p:spPr>
          <a:xfrm>
            <a:off x="6631462" y="1625743"/>
            <a:ext cx="3052287" cy="432933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2C14BE3-4178-44CB-B0EF-266EF2F4D509}"/>
              </a:ext>
            </a:extLst>
          </p:cNvPr>
          <p:cNvSpPr txBox="1"/>
          <p:nvPr/>
        </p:nvSpPr>
        <p:spPr>
          <a:xfrm>
            <a:off x="3155091" y="5964511"/>
            <a:ext cx="205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Chapter2,3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28B972-CB5A-4F6C-9991-EC9D79C1E306}"/>
              </a:ext>
            </a:extLst>
          </p:cNvPr>
          <p:cNvSpPr txBox="1"/>
          <p:nvPr/>
        </p:nvSpPr>
        <p:spPr>
          <a:xfrm>
            <a:off x="7294605" y="5955078"/>
            <a:ext cx="205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Chapter6,7,8,10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127762"/>
      </p:ext>
    </p:extLst>
  </p:cSld>
  <p:clrMapOvr>
    <a:masterClrMapping/>
  </p:clrMapOvr>
  <p:transition advTm="3000"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1608874" y="893489"/>
            <a:ext cx="358920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工作内容：理解程序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1084896" y="863048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909B0C-9B8A-4478-9D0A-DFC66A569D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84" t="17898" r="8846" b="18198"/>
          <a:stretch/>
        </p:blipFill>
        <p:spPr>
          <a:xfrm>
            <a:off x="1855272" y="1453177"/>
            <a:ext cx="4240728" cy="43825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D1C2E86-B699-46B7-A150-F5F97C7C0E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84" t="21189" r="12516" b="23844"/>
          <a:stretch/>
        </p:blipFill>
        <p:spPr>
          <a:xfrm>
            <a:off x="6096000" y="1453178"/>
            <a:ext cx="4662086" cy="438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90306"/>
      </p:ext>
    </p:extLst>
  </p:cSld>
  <p:clrMapOvr>
    <a:masterClrMapping/>
  </p:clrMapOvr>
  <p:transition advTm="3000"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1608874" y="89348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工作内容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1084896" y="863048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045108" y="2636900"/>
            <a:ext cx="8101498" cy="307900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lstStyle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chemeClr val="tx1"/>
              </a:solidFill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2045108" y="2025017"/>
            <a:ext cx="331781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机器学习简介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28170" y="2712391"/>
            <a:ext cx="7135373" cy="300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机器学习的类型，算法的分类，机器学习要完成的任务。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事前处理：特征工程，选择，提取。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降维操作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什么是数据集：训练集和测试集，交叉验证。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什么是正则化：特征缩放，数据规范化与标准化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评价模型的指标：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，混淆矩阵，召回率，精度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什么是线性回归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和其他类型的回归。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绘制散点图，计算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MSE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上的一个线性回归例子：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housing.csv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1608874" y="89348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工作内容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1084896" y="863048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045108" y="2636900"/>
            <a:ext cx="8101498" cy="307900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lstStyle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chemeClr val="tx1"/>
              </a:solidFill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2045107" y="2025017"/>
            <a:ext cx="389437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机器学习中的分类算法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28238" y="2831164"/>
            <a:ext cx="7135373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分类的概念：什么是分类器。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常用的分类器：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，决策树，随机森林，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，朴素贝叶斯。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二值分类和多类别分类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什么是线性分类器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详细介绍常用算法：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，决策树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11111"/>
      </p:ext>
    </p:ext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1608874" y="89348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工作内容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1084896" y="863048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045108" y="2636900"/>
            <a:ext cx="8101498" cy="307900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lstStyle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chemeClr val="tx1"/>
              </a:solidFill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2045107" y="2025017"/>
            <a:ext cx="389437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无监督学习（聚类）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28238" y="2831164"/>
            <a:ext cx="7135373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邻算法，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Kmeans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（高斯混合模型），层次聚类。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介绍了异常检测的方法：点异常，上下文异常，集体异常。</a:t>
            </a:r>
          </a:p>
        </p:txBody>
      </p:sp>
    </p:spTree>
    <p:extLst>
      <p:ext uri="{BB962C8B-B14F-4D97-AF65-F5344CB8AC3E}">
        <p14:creationId xmlns:p14="http://schemas.microsoft.com/office/powerpoint/2010/main" val="3323064728"/>
      </p:ext>
    </p:ext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1608874" y="89348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工作内容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1084896" y="863048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045108" y="2636900"/>
            <a:ext cx="8101498" cy="307900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lstStyle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chemeClr val="tx1"/>
              </a:solidFill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2045107" y="2025017"/>
            <a:ext cx="5138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无监督学习（神经网络工具包）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28238" y="2831164"/>
            <a:ext cx="7135373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介绍了自编码器（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Autoencoder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），生成式对抗网络（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），卷积神经网络（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），循环神经网络（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），谱聚类，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BIRCH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聚类算法。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介绍了机器学习工具包：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Keras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StatsModels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LightCBM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CatBoost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87987"/>
      </p:ext>
    </p:ext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1608874" y="89348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工作内容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1084896" y="863048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045108" y="2636900"/>
            <a:ext cx="8101498" cy="307900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lstStyle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chemeClr val="tx1"/>
              </a:solidFill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2045107" y="2025017"/>
            <a:ext cx="5138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无监督学习（深度学习）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28238" y="2831164"/>
            <a:ext cx="7135373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Theano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等常用的深度学习库。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介绍了如何处理数据集：数据预处理，特征抽取。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介绍了一个现实中的应用：股市交易。</a:t>
            </a:r>
          </a:p>
        </p:txBody>
      </p:sp>
    </p:spTree>
    <p:extLst>
      <p:ext uri="{BB962C8B-B14F-4D97-AF65-F5344CB8AC3E}">
        <p14:creationId xmlns:p14="http://schemas.microsoft.com/office/powerpoint/2010/main" val="1836813414"/>
      </p:ext>
    </p:ext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1608874" y="89348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工作内容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1084896" y="863048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045108" y="2636900"/>
            <a:ext cx="8101498" cy="307900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lstStyle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chemeClr val="tx1"/>
              </a:solidFill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2045107" y="2025017"/>
            <a:ext cx="5138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进化算法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28170" y="2712391"/>
            <a:ext cx="7135373" cy="300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总体介绍进化算法的过程：一共三步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+mj-ea"/>
                <a:ea typeface="+mj-ea"/>
              </a:rPr>
              <a:t>随机生成最初的种群个体，评估种群中个体的适应值，重复选取下一代个体（繁殖，交叉，突变，选择）</a:t>
            </a:r>
            <a:endParaRPr lang="en-US" altLang="zh-CN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介绍蚁群算法，文化算法，分布式进化算法，线性规划，粒子群优化，强化学习等具体算法。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用这些算法解决一些著名的问题：多仓库车辆调度问题，哥尼斯堡七桥问题，旅行推销员问题。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738413"/>
      </p:ext>
    </p:ext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7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420</Words>
  <Application>Microsoft Office PowerPoint</Application>
  <PresentationFormat>宽屏</PresentationFormat>
  <Paragraphs>68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</dc:title>
  <dc:creator>China</dc:creator>
  <cp:lastModifiedBy>916443396@qq.com</cp:lastModifiedBy>
  <cp:revision>36</cp:revision>
  <dcterms:created xsi:type="dcterms:W3CDTF">2017-03-10T15:18:00Z</dcterms:created>
  <dcterms:modified xsi:type="dcterms:W3CDTF">2020-12-18T00:04:59Z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