
<file path=[Content_Types].xml><?xml version="1.0" encoding="utf-8"?>
<Types xmlns="http://schemas.openxmlformats.org/package/2006/content-types">
  <Default Extension="jpeg" ContentType="image/jpe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79" r:id="rId3"/>
    <p:sldId id="483" r:id="rId5"/>
    <p:sldId id="498" r:id="rId6"/>
    <p:sldId id="531" r:id="rId7"/>
    <p:sldId id="501" r:id="rId8"/>
    <p:sldId id="478" r:id="rId9"/>
    <p:sldId id="504" r:id="rId10"/>
    <p:sldId id="480" r:id="rId11"/>
    <p:sldId id="493" r:id="rId12"/>
    <p:sldId id="481" r:id="rId13"/>
    <p:sldId id="484" r:id="rId14"/>
    <p:sldId id="485" r:id="rId15"/>
    <p:sldId id="487" r:id="rId16"/>
    <p:sldId id="488" r:id="rId17"/>
    <p:sldId id="424" r:id="rId18"/>
    <p:sldId id="425" r:id="rId19"/>
    <p:sldId id="495" r:id="rId20"/>
    <p:sldId id="426" r:id="rId21"/>
    <p:sldId id="439" r:id="rId22"/>
    <p:sldId id="440" r:id="rId23"/>
    <p:sldId id="443" r:id="rId24"/>
    <p:sldId id="442" r:id="rId25"/>
    <p:sldId id="497" r:id="rId26"/>
    <p:sldId id="496" r:id="rId27"/>
    <p:sldId id="427" r:id="rId28"/>
    <p:sldId id="428" r:id="rId29"/>
    <p:sldId id="419" r:id="rId30"/>
  </p:sldIdLst>
  <p:sldSz cx="9144000" cy="5715000" type="screen16x1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AA8"/>
    <a:srgbClr val="004E94"/>
    <a:srgbClr val="2B558E"/>
    <a:srgbClr val="007CE2"/>
    <a:srgbClr val="29528A"/>
    <a:srgbClr val="373536"/>
    <a:srgbClr val="555354"/>
    <a:srgbClr val="F87046"/>
    <a:srgbClr val="EB5FA8"/>
    <a:srgbClr val="1C7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4660" autoAdjust="0"/>
  </p:normalViewPr>
  <p:slideViewPr>
    <p:cSldViewPr>
      <p:cViewPr varScale="1">
        <p:scale>
          <a:sx n="94" d="100"/>
          <a:sy n="94" d="100"/>
        </p:scale>
        <p:origin x="125" y="230"/>
      </p:cViewPr>
      <p:guideLst>
        <p:guide orient="horz" pos="1827"/>
        <p:guide pos="287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E2A3A-EAE2-491F-9D5D-A28769C8E1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59359-B67A-4443-BF86-D23BC152A3E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2" descr="C:\Users\miro.wu\Desktop\52fdbb3c13305.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4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715000"/>
          </a:xfrm>
          <a:prstGeom prst="rect">
            <a:avLst/>
          </a:prstGeom>
        </p:spPr>
        <p:txBody>
          <a:bodyPr/>
          <a:lstStyle/>
          <a:p>
            <a:pPr lvl="0"/>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Picture 2" descr="C:\Users\miro.wu\Desktop\55aa02f1a910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themeOverride" Target="../theme/themeOverride1.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hemeOverride" Target="../theme/themeOverride10.xml"/><Relationship Id="rId2" Type="http://schemas.openxmlformats.org/officeDocument/2006/relationships/image" Target="../media/image8.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11.xml"/><Relationship Id="rId7" Type="http://schemas.openxmlformats.org/officeDocument/2006/relationships/image" Target="../media/image8.png"/><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jpeg"/><Relationship Id="rId10" Type="http://schemas.openxmlformats.org/officeDocument/2006/relationships/notesSlide" Target="../notesSlides/notesSlide15.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hemeOverride" Target="../theme/themeOverride1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hemeOverride" Target="../theme/themeOverride1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hemeOverride" Target="../theme/themeOverride15.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hemeOverride" Target="../theme/themeOverride16.xml"/><Relationship Id="rId4" Type="http://schemas.openxmlformats.org/officeDocument/2006/relationships/image" Target="../media/image8.pn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17.xml"/><Relationship Id="rId7" Type="http://schemas.openxmlformats.org/officeDocument/2006/relationships/image" Target="../media/image8.png"/><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15.jpeg"/><Relationship Id="rId3" Type="http://schemas.openxmlformats.org/officeDocument/2006/relationships/image" Target="../media/image24.jpeg"/><Relationship Id="rId2" Type="http://schemas.openxmlformats.org/officeDocument/2006/relationships/image" Target="../media/image23.jpeg"/><Relationship Id="rId10" Type="http://schemas.openxmlformats.org/officeDocument/2006/relationships/notesSlide" Target="../notesSlides/notesSlide21.xml"/><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themeOverride" Target="../theme/themeOverride18.xml"/><Relationship Id="rId4" Type="http://schemas.openxmlformats.org/officeDocument/2006/relationships/image" Target="../media/image8.png"/><Relationship Id="rId3" Type="http://schemas.openxmlformats.org/officeDocument/2006/relationships/image" Target="../media/image20.jpeg"/><Relationship Id="rId2" Type="http://schemas.openxmlformats.org/officeDocument/2006/relationships/image" Target="../media/image22.jpeg"/><Relationship Id="rId1" Type="http://schemas.openxmlformats.org/officeDocument/2006/relationships/image" Target="../media/image27.jpe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2.xml"/><Relationship Id="rId6" Type="http://schemas.openxmlformats.org/officeDocument/2006/relationships/themeOverride" Target="../theme/themeOverride19.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hemeOverride" Target="../theme/themeOverride20.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2.xml"/><Relationship Id="rId6" Type="http://schemas.openxmlformats.org/officeDocument/2006/relationships/themeOverride" Target="../theme/themeOverride21.xml"/><Relationship Id="rId5" Type="http://schemas.openxmlformats.org/officeDocument/2006/relationships/image" Target="../media/image8.png"/><Relationship Id="rId4" Type="http://schemas.openxmlformats.org/officeDocument/2006/relationships/image" Target="../media/image26.jpeg"/><Relationship Id="rId3" Type="http://schemas.openxmlformats.org/officeDocument/2006/relationships/image" Target="../media/image19.jpeg"/><Relationship Id="rId2" Type="http://schemas.openxmlformats.org/officeDocument/2006/relationships/image" Target="../media/image24.jpe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themeOverride" Target="../theme/themeOverride2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hemeOverride" Target="../theme/themeOverride23.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hemeOverride" Target="../theme/themeOverride4.xml"/><Relationship Id="rId2" Type="http://schemas.openxmlformats.org/officeDocument/2006/relationships/image" Target="../media/image8.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352883" y="1523663"/>
            <a:ext cx="6228122" cy="2495941"/>
          </a:xfrm>
          <a:prstGeom prst="roundRect">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椭圆 30"/>
          <p:cNvSpPr/>
          <p:nvPr/>
        </p:nvSpPr>
        <p:spPr>
          <a:xfrm>
            <a:off x="6001609" y="-141196"/>
            <a:ext cx="659694" cy="663111"/>
          </a:xfrm>
          <a:prstGeom prst="ellipse">
            <a:avLst/>
          </a:prstGeom>
          <a:gradFill>
            <a:gsLst>
              <a:gs pos="100000">
                <a:srgbClr val="555354"/>
              </a:gs>
              <a:gs pos="9000">
                <a:srgbClr val="373536"/>
              </a:gs>
            </a:gsLst>
            <a:lin ang="54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p:nvSpPr>
        <p:spPr>
          <a:xfrm>
            <a:off x="1691589" y="3420839"/>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p:nvSpPr>
        <p:spPr>
          <a:xfrm>
            <a:off x="1086814" y="4227572"/>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8" name="椭圆 37"/>
          <p:cNvSpPr/>
          <p:nvPr/>
        </p:nvSpPr>
        <p:spPr>
          <a:xfrm>
            <a:off x="8934951" y="2932371"/>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3" name="椭圆 42"/>
          <p:cNvSpPr/>
          <p:nvPr/>
        </p:nvSpPr>
        <p:spPr>
          <a:xfrm>
            <a:off x="7112721" y="1001632"/>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19" name="TextBox 18"/>
          <p:cNvSpPr txBox="1"/>
          <p:nvPr/>
        </p:nvSpPr>
        <p:spPr>
          <a:xfrm>
            <a:off x="2237745" y="2475367"/>
            <a:ext cx="4801314" cy="646331"/>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sym typeface="+mn-lt"/>
              </a:rPr>
              <a:t>人工智能导论阶段汇报</a:t>
            </a:r>
            <a:endParaRPr lang="zh-CN" altLang="en-US" sz="3600" b="1" spc="300" dirty="0">
              <a:solidFill>
                <a:schemeClr val="bg1"/>
              </a:solidFill>
              <a:cs typeface="+mn-ea"/>
              <a:sym typeface="+mn-lt"/>
            </a:endParaRPr>
          </a:p>
        </p:txBody>
      </p:sp>
      <p:sp>
        <p:nvSpPr>
          <p:cNvPr id="37" name="椭圆 36"/>
          <p:cNvSpPr/>
          <p:nvPr/>
        </p:nvSpPr>
        <p:spPr>
          <a:xfrm>
            <a:off x="4156726" y="5138637"/>
            <a:ext cx="853282" cy="857702"/>
          </a:xfrm>
          <a:prstGeom prst="ellipse">
            <a:avLst/>
          </a:prstGeom>
          <a:gradFill flip="none" rotWithShape="1">
            <a:gsLst>
              <a:gs pos="78000">
                <a:srgbClr val="555354"/>
              </a:gs>
              <a:gs pos="46000">
                <a:srgbClr val="373536"/>
              </a:gs>
            </a:gsLst>
            <a:lin ang="18900000" scaled="1"/>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grpSp>
        <p:nvGrpSpPr>
          <p:cNvPr id="5" name="组合 4"/>
          <p:cNvGrpSpPr/>
          <p:nvPr/>
        </p:nvGrpSpPr>
        <p:grpSpPr>
          <a:xfrm>
            <a:off x="1335136" y="-349701"/>
            <a:ext cx="1053397" cy="1080120"/>
            <a:chOff x="1335136" y="-349701"/>
            <a:chExt cx="1053397" cy="1080120"/>
          </a:xfrm>
        </p:grpSpPr>
        <p:sp>
          <p:nvSpPr>
            <p:cNvPr id="32" name="椭圆 31"/>
            <p:cNvSpPr/>
            <p:nvPr/>
          </p:nvSpPr>
          <p:spPr>
            <a:xfrm>
              <a:off x="1335136" y="-349701"/>
              <a:ext cx="1053397" cy="1080120"/>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52883" y="-318664"/>
              <a:ext cx="1017901" cy="1018046"/>
            </a:xfrm>
            <a:prstGeom prst="ellipse">
              <a:avLst/>
            </a:prstGeom>
          </p:spPr>
        </p:pic>
      </p:grpSp>
      <p:grpSp>
        <p:nvGrpSpPr>
          <p:cNvPr id="6" name="组合 5"/>
          <p:cNvGrpSpPr/>
          <p:nvPr/>
        </p:nvGrpSpPr>
        <p:grpSpPr>
          <a:xfrm>
            <a:off x="-429732" y="2589005"/>
            <a:ext cx="867292" cy="861056"/>
            <a:chOff x="-429732" y="2589005"/>
            <a:chExt cx="867292" cy="861056"/>
          </a:xfrm>
        </p:grpSpPr>
        <p:sp>
          <p:nvSpPr>
            <p:cNvPr id="36" name="椭圆 35"/>
            <p:cNvSpPr/>
            <p:nvPr/>
          </p:nvSpPr>
          <p:spPr>
            <a:xfrm>
              <a:off x="-429732" y="2589005"/>
              <a:ext cx="853282" cy="857702"/>
            </a:xfrm>
            <a:prstGeom prst="ellipse">
              <a:avLst/>
            </a:prstGeom>
            <a:solidFill>
              <a:schemeClr val="accent1"/>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2937" y="2592359"/>
              <a:ext cx="860497" cy="857702"/>
            </a:xfrm>
            <a:prstGeom prst="ellipse">
              <a:avLst/>
            </a:prstGeom>
          </p:spPr>
        </p:pic>
      </p:grpSp>
      <p:grpSp>
        <p:nvGrpSpPr>
          <p:cNvPr id="7" name="组合 6"/>
          <p:cNvGrpSpPr/>
          <p:nvPr/>
        </p:nvGrpSpPr>
        <p:grpSpPr>
          <a:xfrm>
            <a:off x="6865364" y="1283313"/>
            <a:ext cx="1379483" cy="1356666"/>
            <a:chOff x="7367535" y="1520557"/>
            <a:chExt cx="1379483" cy="1356666"/>
          </a:xfrm>
        </p:grpSpPr>
        <p:sp>
          <p:nvSpPr>
            <p:cNvPr id="40" name="椭圆 39"/>
            <p:cNvSpPr/>
            <p:nvPr/>
          </p:nvSpPr>
          <p:spPr>
            <a:xfrm>
              <a:off x="7367535" y="1520557"/>
              <a:ext cx="1379483" cy="1327385"/>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01257" y="1565412"/>
              <a:ext cx="1316086" cy="1311811"/>
            </a:xfrm>
            <a:prstGeom prst="ellipse">
              <a:avLst/>
            </a:prstGeom>
          </p:spPr>
        </p:pic>
      </p:grpSp>
      <p:pic>
        <p:nvPicPr>
          <p:cNvPr id="9" name="图片 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723679" y="3452776"/>
            <a:ext cx="789101" cy="793827"/>
          </a:xfrm>
          <a:prstGeom prst="ellipse">
            <a:avLst/>
          </a:prstGeom>
        </p:spPr>
      </p:pic>
      <p:grpSp>
        <p:nvGrpSpPr>
          <p:cNvPr id="10" name="组合 9"/>
          <p:cNvGrpSpPr/>
          <p:nvPr/>
        </p:nvGrpSpPr>
        <p:grpSpPr>
          <a:xfrm>
            <a:off x="6234662" y="3806093"/>
            <a:ext cx="853282" cy="857702"/>
            <a:chOff x="6234662" y="3806093"/>
            <a:chExt cx="853282" cy="857702"/>
          </a:xfrm>
        </p:grpSpPr>
        <p:sp>
          <p:nvSpPr>
            <p:cNvPr id="39" name="椭圆 38"/>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11" name="组合 10"/>
          <p:cNvGrpSpPr/>
          <p:nvPr/>
        </p:nvGrpSpPr>
        <p:grpSpPr>
          <a:xfrm>
            <a:off x="7808864" y="463629"/>
            <a:ext cx="516743" cy="519420"/>
            <a:chOff x="7555106" y="742200"/>
            <a:chExt cx="516743" cy="519420"/>
          </a:xfrm>
        </p:grpSpPr>
        <p:sp>
          <p:nvSpPr>
            <p:cNvPr id="27" name="椭圆 26"/>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6" name="图片 45"/>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47" name="文本框 46"/>
          <p:cNvSpPr txBox="1"/>
          <p:nvPr/>
        </p:nvSpPr>
        <p:spPr>
          <a:xfrm>
            <a:off x="3787170" y="3237775"/>
            <a:ext cx="1569660" cy="369332"/>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汇报人：胡铮</a:t>
            </a:r>
            <a:endParaRPr lang="zh-CN" altLang="en-US" b="1" dirty="0">
              <a:solidFill>
                <a:srgbClr val="F8F9F9"/>
              </a:solidFill>
              <a:latin typeface="微软雅黑" panose="020B0503020204020204" pitchFamily="34" charset="-122"/>
              <a:ea typeface="微软雅黑" panose="020B0503020204020204" pitchFamily="34" charset="-122"/>
            </a:endParaRPr>
          </a:p>
        </p:txBody>
      </p:sp>
      <p:sp>
        <p:nvSpPr>
          <p:cNvPr id="49" name="TextBox 18"/>
          <p:cNvSpPr txBox="1"/>
          <p:nvPr/>
        </p:nvSpPr>
        <p:spPr>
          <a:xfrm>
            <a:off x="3694195" y="1758008"/>
            <a:ext cx="1686560" cy="829945"/>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2020</a:t>
            </a:r>
            <a:endParaRPr lang="zh-CN" altLang="en-US" sz="4800" b="1"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14:bounceEnd="2000">
                                          <p:cBhvr additive="base">
                                            <p:cTn id="11" dur="750" fill="hold"/>
                                            <p:tgtEl>
                                              <p:spTgt spid="31"/>
                                            </p:tgtEl>
                                            <p:attrNameLst>
                                              <p:attrName>ppt_x</p:attrName>
                                            </p:attrNameLst>
                                          </p:cBhvr>
                                          <p:tavLst>
                                            <p:tav tm="0">
                                              <p:val>
                                                <p:strVal val="1+#ppt_w/2"/>
                                              </p:val>
                                            </p:tav>
                                            <p:tav tm="100000">
                                              <p:val>
                                                <p:strVal val="#ppt_x"/>
                                              </p:val>
                                            </p:tav>
                                          </p:tavLst>
                                        </p:anim>
                                        <p:anim calcmode="lin" valueType="num" p14:bounceEnd="2000">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7" grpId="0"/>
          <p:bldP spid="4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7" grpId="0"/>
          <p:bldP spid="4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777723" y="1201316"/>
            <a:ext cx="1898277" cy="1200329"/>
          </a:xfrm>
          <a:prstGeom prst="rect">
            <a:avLst/>
          </a:prstGeom>
          <a:noFill/>
        </p:spPr>
        <p:txBody>
          <a:bodyPr wrap="none" rtlCol="0">
            <a:spAutoFit/>
          </a:bodyPr>
          <a:lstStyle/>
          <a:p>
            <a:r>
              <a:rPr lang="en-US" altLang="zh-CN" sz="7200" dirty="0">
                <a:solidFill>
                  <a:srgbClr val="396AA8"/>
                </a:solidFill>
                <a:cs typeface="+mn-ea"/>
                <a:sym typeface="+mn-lt"/>
              </a:rPr>
              <a:t>C</a:t>
            </a:r>
            <a:r>
              <a:rPr lang="en-US" altLang="zh-CN" sz="2400" dirty="0">
                <a:solidFill>
                  <a:srgbClr val="396AA8"/>
                </a:solidFill>
                <a:cs typeface="+mn-ea"/>
                <a:sym typeface="+mn-lt"/>
              </a:rPr>
              <a:t>HINESE</a:t>
            </a:r>
            <a:endParaRPr lang="zh-CN" altLang="en-US" sz="2400" dirty="0">
              <a:solidFill>
                <a:srgbClr val="396AA8"/>
              </a:solidFill>
              <a:cs typeface="+mn-ea"/>
              <a:sym typeface="+mn-lt"/>
            </a:endParaRPr>
          </a:p>
        </p:txBody>
      </p:sp>
      <p:sp>
        <p:nvSpPr>
          <p:cNvPr id="50" name="TextBox 49"/>
          <p:cNvSpPr txBox="1"/>
          <p:nvPr/>
        </p:nvSpPr>
        <p:spPr>
          <a:xfrm>
            <a:off x="3239121" y="2121537"/>
            <a:ext cx="2538708" cy="1200329"/>
          </a:xfrm>
          <a:prstGeom prst="rect">
            <a:avLst/>
          </a:prstGeom>
          <a:noFill/>
        </p:spPr>
        <p:txBody>
          <a:bodyPr wrap="none" rtlCol="0">
            <a:spAutoFit/>
          </a:bodyPr>
          <a:lstStyle/>
          <a:p>
            <a:r>
              <a:rPr lang="en-US" altLang="zh-CN" sz="7200" dirty="0">
                <a:solidFill>
                  <a:schemeClr val="accent3">
                    <a:lumMod val="60000"/>
                    <a:lumOff val="40000"/>
                  </a:schemeClr>
                </a:solidFill>
                <a:cs typeface="+mn-ea"/>
                <a:sym typeface="+mn-lt"/>
              </a:rPr>
              <a:t>C</a:t>
            </a:r>
            <a:r>
              <a:rPr lang="en-US" altLang="zh-CN" sz="2400" dirty="0">
                <a:solidFill>
                  <a:schemeClr val="accent3">
                    <a:lumMod val="60000"/>
                    <a:lumOff val="40000"/>
                  </a:schemeClr>
                </a:solidFill>
                <a:cs typeface="+mn-ea"/>
                <a:sym typeface="+mn-lt"/>
              </a:rPr>
              <a:t>ANTONESE</a:t>
            </a:r>
            <a:endParaRPr lang="zh-CN" altLang="en-US" sz="2400" dirty="0">
              <a:solidFill>
                <a:schemeClr val="accent3">
                  <a:lumMod val="60000"/>
                  <a:lumOff val="40000"/>
                </a:schemeClr>
              </a:solidFill>
              <a:cs typeface="+mn-ea"/>
              <a:sym typeface="+mn-lt"/>
            </a:endParaRPr>
          </a:p>
        </p:txBody>
      </p:sp>
      <p:sp>
        <p:nvSpPr>
          <p:cNvPr id="51" name="TextBox 50"/>
          <p:cNvSpPr txBox="1"/>
          <p:nvPr/>
        </p:nvSpPr>
        <p:spPr>
          <a:xfrm>
            <a:off x="3657031" y="3078566"/>
            <a:ext cx="1837362" cy="1200329"/>
          </a:xfrm>
          <a:prstGeom prst="rect">
            <a:avLst/>
          </a:prstGeom>
          <a:noFill/>
        </p:spPr>
        <p:txBody>
          <a:bodyPr wrap="none" rtlCol="0">
            <a:spAutoFit/>
          </a:bodyPr>
          <a:lstStyle/>
          <a:p>
            <a:r>
              <a:rPr lang="en-US" altLang="zh-CN" sz="7200" dirty="0">
                <a:solidFill>
                  <a:srgbClr val="396AA8"/>
                </a:solidFill>
                <a:cs typeface="+mn-ea"/>
                <a:sym typeface="+mn-lt"/>
              </a:rPr>
              <a:t>E</a:t>
            </a:r>
            <a:r>
              <a:rPr lang="en-US" altLang="zh-CN" sz="2400" dirty="0">
                <a:solidFill>
                  <a:srgbClr val="396AA8"/>
                </a:solidFill>
                <a:cs typeface="+mn-ea"/>
                <a:sym typeface="+mn-lt"/>
              </a:rPr>
              <a:t>NGLISH</a:t>
            </a:r>
            <a:endParaRPr lang="zh-CN" altLang="en-US" sz="2400" dirty="0">
              <a:solidFill>
                <a:srgbClr val="396AA8"/>
              </a:solidFill>
              <a:cs typeface="+mn-ea"/>
              <a:sym typeface="+mn-lt"/>
            </a:endParaRPr>
          </a:p>
        </p:txBody>
      </p:sp>
      <p:sp>
        <p:nvSpPr>
          <p:cNvPr id="52" name="TextBox 51"/>
          <p:cNvSpPr txBox="1"/>
          <p:nvPr/>
        </p:nvSpPr>
        <p:spPr>
          <a:xfrm>
            <a:off x="4079806" y="4020805"/>
            <a:ext cx="1739579" cy="1200329"/>
          </a:xfrm>
          <a:prstGeom prst="rect">
            <a:avLst/>
          </a:prstGeom>
          <a:noFill/>
        </p:spPr>
        <p:txBody>
          <a:bodyPr wrap="none" rtlCol="0">
            <a:spAutoFit/>
          </a:bodyPr>
          <a:lstStyle/>
          <a:p>
            <a:r>
              <a:rPr lang="en-US" altLang="zh-CN" sz="7200" dirty="0">
                <a:solidFill>
                  <a:schemeClr val="accent3">
                    <a:lumMod val="60000"/>
                    <a:lumOff val="40000"/>
                  </a:schemeClr>
                </a:solidFill>
                <a:cs typeface="+mn-ea"/>
                <a:sym typeface="+mn-lt"/>
              </a:rPr>
              <a:t>F</a:t>
            </a:r>
            <a:r>
              <a:rPr lang="en-US" altLang="zh-CN" sz="2400" dirty="0">
                <a:solidFill>
                  <a:schemeClr val="accent3">
                    <a:lumMod val="60000"/>
                    <a:lumOff val="40000"/>
                  </a:schemeClr>
                </a:solidFill>
                <a:cs typeface="+mn-ea"/>
                <a:sym typeface="+mn-lt"/>
              </a:rPr>
              <a:t>RENCH</a:t>
            </a:r>
            <a:endParaRPr lang="zh-CN" altLang="en-US" sz="2400" dirty="0">
              <a:solidFill>
                <a:schemeClr val="accent3">
                  <a:lumMod val="60000"/>
                  <a:lumOff val="40000"/>
                </a:schemeClr>
              </a:solidFill>
              <a:cs typeface="+mn-ea"/>
              <a:sym typeface="+mn-lt"/>
            </a:endParaRPr>
          </a:p>
        </p:txBody>
      </p:sp>
      <p:sp>
        <p:nvSpPr>
          <p:cNvPr id="53" name="TextBox 52"/>
          <p:cNvSpPr txBox="1"/>
          <p:nvPr/>
        </p:nvSpPr>
        <p:spPr>
          <a:xfrm>
            <a:off x="4788024" y="1848348"/>
            <a:ext cx="2488182" cy="307777"/>
          </a:xfrm>
          <a:prstGeom prst="rect">
            <a:avLst/>
          </a:prstGeom>
          <a:noFill/>
        </p:spPr>
        <p:txBody>
          <a:bodyPr wrap="none" rtlCol="0">
            <a:spAutoFit/>
          </a:bodyPr>
          <a:lstStyle/>
          <a:p>
            <a:r>
              <a:rPr lang="zh-CN" altLang="en-US" sz="1400" dirty="0">
                <a:solidFill>
                  <a:schemeClr val="tx1">
                    <a:lumMod val="65000"/>
                    <a:lumOff val="35000"/>
                  </a:schemeClr>
                </a:solidFill>
                <a:cs typeface="+mn-ea"/>
                <a:sym typeface="+mn-lt"/>
              </a:rPr>
              <a:t>汉语</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普通话水平测试</a:t>
            </a:r>
            <a:r>
              <a:rPr lang="en-US" altLang="zh-CN" sz="1400" dirty="0">
                <a:solidFill>
                  <a:schemeClr val="tx1">
                    <a:lumMod val="65000"/>
                    <a:lumOff val="35000"/>
                  </a:schemeClr>
                </a:solidFill>
                <a:cs typeface="+mn-ea"/>
                <a:sym typeface="+mn-lt"/>
              </a:rPr>
              <a:t>1</a:t>
            </a:r>
            <a:r>
              <a:rPr lang="zh-CN" altLang="en-US" sz="1400" dirty="0">
                <a:solidFill>
                  <a:schemeClr val="tx1">
                    <a:lumMod val="65000"/>
                    <a:lumOff val="35000"/>
                  </a:schemeClr>
                </a:solidFill>
                <a:cs typeface="+mn-ea"/>
                <a:sym typeface="+mn-lt"/>
              </a:rPr>
              <a:t>级甲等</a:t>
            </a:r>
            <a:endParaRPr lang="en-US" altLang="zh-CN" sz="1400" dirty="0">
              <a:solidFill>
                <a:schemeClr val="tx1">
                  <a:lumMod val="65000"/>
                  <a:lumOff val="35000"/>
                </a:schemeClr>
              </a:solidFill>
              <a:cs typeface="+mn-ea"/>
              <a:sym typeface="+mn-lt"/>
            </a:endParaRPr>
          </a:p>
        </p:txBody>
      </p:sp>
      <p:sp>
        <p:nvSpPr>
          <p:cNvPr id="54" name="TextBox 53"/>
          <p:cNvSpPr txBox="1"/>
          <p:nvPr/>
        </p:nvSpPr>
        <p:spPr>
          <a:xfrm>
            <a:off x="5603398" y="3738659"/>
            <a:ext cx="2149306" cy="307777"/>
          </a:xfrm>
          <a:prstGeom prst="rect">
            <a:avLst/>
          </a:prstGeom>
          <a:noFill/>
        </p:spPr>
        <p:txBody>
          <a:bodyPr wrap="none" rtlCol="0">
            <a:spAutoFit/>
          </a:bodyPr>
          <a:lstStyle/>
          <a:p>
            <a:r>
              <a:rPr lang="zh-CN" altLang="en-US" sz="1400" dirty="0">
                <a:solidFill>
                  <a:schemeClr val="tx1">
                    <a:lumMod val="65000"/>
                    <a:lumOff val="35000"/>
                  </a:schemeClr>
                </a:solidFill>
                <a:cs typeface="+mn-ea"/>
                <a:sym typeface="+mn-lt"/>
              </a:rPr>
              <a:t>英语</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新</a:t>
            </a:r>
            <a:r>
              <a:rPr lang="en-US" altLang="zh-CN" sz="1400" dirty="0">
                <a:solidFill>
                  <a:schemeClr val="tx1">
                    <a:lumMod val="65000"/>
                    <a:lumOff val="35000"/>
                  </a:schemeClr>
                </a:solidFill>
                <a:cs typeface="+mn-ea"/>
                <a:sym typeface="+mn-lt"/>
              </a:rPr>
              <a:t>TOEFL</a:t>
            </a:r>
            <a:r>
              <a:rPr lang="zh-CN" altLang="en-US" sz="1400" dirty="0">
                <a:solidFill>
                  <a:schemeClr val="tx1">
                    <a:lumMod val="65000"/>
                    <a:lumOff val="35000"/>
                  </a:schemeClr>
                </a:solidFill>
                <a:cs typeface="+mn-ea"/>
                <a:sym typeface="+mn-lt"/>
              </a:rPr>
              <a:t>考试</a:t>
            </a:r>
            <a:r>
              <a:rPr lang="en-US" altLang="zh-CN" sz="1400" dirty="0">
                <a:solidFill>
                  <a:schemeClr val="tx1">
                    <a:lumMod val="65000"/>
                    <a:lumOff val="35000"/>
                  </a:schemeClr>
                </a:solidFill>
                <a:cs typeface="+mn-ea"/>
                <a:sym typeface="+mn-lt"/>
              </a:rPr>
              <a:t>120</a:t>
            </a:r>
            <a:r>
              <a:rPr lang="zh-CN" altLang="en-US" sz="1400" dirty="0">
                <a:solidFill>
                  <a:schemeClr val="tx1">
                    <a:lumMod val="65000"/>
                    <a:lumOff val="35000"/>
                  </a:schemeClr>
                </a:solidFill>
                <a:cs typeface="+mn-ea"/>
                <a:sym typeface="+mn-lt"/>
              </a:rPr>
              <a:t>分</a:t>
            </a:r>
            <a:endParaRPr lang="en-US" altLang="zh-CN" sz="1400" dirty="0">
              <a:solidFill>
                <a:schemeClr val="tx1">
                  <a:lumMod val="65000"/>
                  <a:lumOff val="35000"/>
                </a:schemeClr>
              </a:solidFill>
              <a:cs typeface="+mn-ea"/>
              <a:sym typeface="+mn-lt"/>
            </a:endParaRPr>
          </a:p>
        </p:txBody>
      </p:sp>
      <p:sp>
        <p:nvSpPr>
          <p:cNvPr id="55" name="TextBox 54"/>
          <p:cNvSpPr txBox="1"/>
          <p:nvPr/>
        </p:nvSpPr>
        <p:spPr>
          <a:xfrm>
            <a:off x="5925183" y="4696780"/>
            <a:ext cx="1741182" cy="307777"/>
          </a:xfrm>
          <a:prstGeom prst="rect">
            <a:avLst/>
          </a:prstGeom>
          <a:noFill/>
        </p:spPr>
        <p:txBody>
          <a:bodyPr wrap="none" rtlCol="0">
            <a:spAutoFit/>
          </a:bodyPr>
          <a:lstStyle/>
          <a:p>
            <a:r>
              <a:rPr lang="zh-CN" altLang="en-US" sz="1400" dirty="0">
                <a:solidFill>
                  <a:schemeClr val="tx1">
                    <a:lumMod val="65000"/>
                    <a:lumOff val="35000"/>
                  </a:schemeClr>
                </a:solidFill>
                <a:cs typeface="+mn-ea"/>
                <a:sym typeface="+mn-lt"/>
              </a:rPr>
              <a:t>法语</a:t>
            </a:r>
            <a:r>
              <a:rPr lang="en-US" altLang="zh-CN" sz="1400" dirty="0">
                <a:solidFill>
                  <a:schemeClr val="tx1">
                    <a:lumMod val="65000"/>
                    <a:lumOff val="35000"/>
                  </a:schemeClr>
                </a:solidFill>
                <a:cs typeface="+mn-ea"/>
                <a:sym typeface="+mn-lt"/>
              </a:rPr>
              <a:t>:TEF</a:t>
            </a:r>
            <a:r>
              <a:rPr lang="zh-CN" altLang="en-US" sz="1400" dirty="0">
                <a:solidFill>
                  <a:schemeClr val="tx1">
                    <a:lumMod val="65000"/>
                    <a:lumOff val="35000"/>
                  </a:schemeClr>
                </a:solidFill>
                <a:cs typeface="+mn-ea"/>
                <a:sym typeface="+mn-lt"/>
              </a:rPr>
              <a:t>考试</a:t>
            </a:r>
            <a:r>
              <a:rPr lang="en-US" altLang="zh-CN" sz="1400" dirty="0">
                <a:solidFill>
                  <a:schemeClr val="tx1">
                    <a:lumMod val="65000"/>
                    <a:lumOff val="35000"/>
                  </a:schemeClr>
                </a:solidFill>
                <a:cs typeface="+mn-ea"/>
                <a:sym typeface="+mn-lt"/>
              </a:rPr>
              <a:t>900</a:t>
            </a:r>
            <a:r>
              <a:rPr lang="zh-CN" altLang="en-US" sz="1400" dirty="0">
                <a:solidFill>
                  <a:schemeClr val="tx1">
                    <a:lumMod val="65000"/>
                    <a:lumOff val="35000"/>
                  </a:schemeClr>
                </a:solidFill>
                <a:cs typeface="+mn-ea"/>
                <a:sym typeface="+mn-lt"/>
              </a:rPr>
              <a:t>分</a:t>
            </a:r>
            <a:endParaRPr lang="en-US" altLang="zh-CN" sz="1400" dirty="0">
              <a:solidFill>
                <a:schemeClr val="tx1">
                  <a:lumMod val="65000"/>
                  <a:lumOff val="35000"/>
                </a:schemeClr>
              </a:solidFill>
              <a:cs typeface="+mn-ea"/>
              <a:sym typeface="+mn-lt"/>
            </a:endParaRPr>
          </a:p>
        </p:txBody>
      </p:sp>
      <p:sp>
        <p:nvSpPr>
          <p:cNvPr id="56" name="TextBox 55"/>
          <p:cNvSpPr txBox="1"/>
          <p:nvPr/>
        </p:nvSpPr>
        <p:spPr>
          <a:xfrm>
            <a:off x="5777829" y="2785492"/>
            <a:ext cx="2023311" cy="307777"/>
          </a:xfrm>
          <a:prstGeom prst="rect">
            <a:avLst/>
          </a:prstGeom>
          <a:noFill/>
        </p:spPr>
        <p:txBody>
          <a:bodyPr wrap="none" rtlCol="0">
            <a:spAutoFit/>
          </a:bodyPr>
          <a:lstStyle/>
          <a:p>
            <a:r>
              <a:rPr lang="zh-CN" altLang="en-US" sz="1400" dirty="0">
                <a:solidFill>
                  <a:schemeClr val="tx1">
                    <a:lumMod val="65000"/>
                    <a:lumOff val="35000"/>
                  </a:schemeClr>
                </a:solidFill>
                <a:cs typeface="+mn-ea"/>
                <a:sym typeface="+mn-lt"/>
              </a:rPr>
              <a:t>粤语</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能够满足正常交流</a:t>
            </a:r>
            <a:endParaRPr lang="en-US" altLang="zh-CN" sz="1400" dirty="0">
              <a:solidFill>
                <a:schemeClr val="tx1">
                  <a:lumMod val="65000"/>
                  <a:lumOff val="35000"/>
                </a:schemeClr>
              </a:solidFill>
              <a:cs typeface="+mn-ea"/>
              <a:sym typeface="+mn-lt"/>
            </a:endParaRPr>
          </a:p>
        </p:txBody>
      </p:sp>
      <p:grpSp>
        <p:nvGrpSpPr>
          <p:cNvPr id="2" name="组合 1"/>
          <p:cNvGrpSpPr/>
          <p:nvPr/>
        </p:nvGrpSpPr>
        <p:grpSpPr>
          <a:xfrm>
            <a:off x="0" y="0"/>
            <a:ext cx="2074433" cy="5761308"/>
            <a:chOff x="0" y="0"/>
            <a:chExt cx="2074433" cy="5761308"/>
          </a:xfrm>
        </p:grpSpPr>
        <p:sp>
          <p:nvSpPr>
            <p:cNvPr id="22" name="矩形 2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8"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9"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0" name="组合 29"/>
            <p:cNvGrpSpPr/>
            <p:nvPr/>
          </p:nvGrpSpPr>
          <p:grpSpPr>
            <a:xfrm>
              <a:off x="273298" y="593254"/>
              <a:ext cx="1536206" cy="1544166"/>
              <a:chOff x="273298" y="593254"/>
              <a:chExt cx="1536206" cy="1544166"/>
            </a:xfrm>
          </p:grpSpPr>
          <p:sp>
            <p:nvSpPr>
              <p:cNvPr id="38" name="椭圆 37"/>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9" name="图片 38"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0"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心得体会</a:t>
            </a:r>
            <a:endParaRPr lang="en-US" altLang="zh-CN" sz="2000" dirty="0">
              <a:solidFill>
                <a:srgbClr val="2B558E"/>
              </a:solidFill>
              <a:cs typeface="+mn-ea"/>
              <a:sym typeface="+mn-lt"/>
            </a:endParaRPr>
          </a:p>
        </p:txBody>
      </p:sp>
      <p:sp>
        <p:nvSpPr>
          <p:cNvPr id="41" name="矩形 40"/>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ppt_x</p:attrName>
                                        </p:attrNameLst>
                                      </p:cBhvr>
                                      <p:tavLst>
                                        <p:tav tm="0">
                                          <p:val>
                                            <p:strVal val="#ppt_x-#ppt_w*1.125000"/>
                                          </p:val>
                                        </p:tav>
                                        <p:tav tm="100000">
                                          <p:val>
                                            <p:strVal val="#ppt_x"/>
                                          </p:val>
                                        </p:tav>
                                      </p:tavLst>
                                    </p:anim>
                                    <p:animEffect transition="in" filter="wipe(right)">
                                      <p:cBhvr>
                                        <p:cTn id="8" dur="500"/>
                                        <p:tgtEl>
                                          <p:spTgt spid="49"/>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p:tgtEl>
                                          <p:spTgt spid="50"/>
                                        </p:tgtEl>
                                        <p:attrNameLst>
                                          <p:attrName>ppt_x</p:attrName>
                                        </p:attrNameLst>
                                      </p:cBhvr>
                                      <p:tavLst>
                                        <p:tav tm="0">
                                          <p:val>
                                            <p:strVal val="#ppt_x-#ppt_w*1.125000"/>
                                          </p:val>
                                        </p:tav>
                                        <p:tav tm="100000">
                                          <p:val>
                                            <p:strVal val="#ppt_x"/>
                                          </p:val>
                                        </p:tav>
                                      </p:tavLst>
                                    </p:anim>
                                    <p:animEffect transition="in" filter="wipe(right)">
                                      <p:cBhvr>
                                        <p:cTn id="17" dur="500"/>
                                        <p:tgtEl>
                                          <p:spTgt spid="50"/>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additive="base">
                                        <p:cTn id="20" dur="500"/>
                                        <p:tgtEl>
                                          <p:spTgt spid="56"/>
                                        </p:tgtEl>
                                        <p:attrNameLst>
                                          <p:attrName>ppt_x</p:attrName>
                                        </p:attrNameLst>
                                      </p:cBhvr>
                                      <p:tavLst>
                                        <p:tav tm="0">
                                          <p:val>
                                            <p:strVal val="#ppt_x-#ppt_w*1.125000"/>
                                          </p:val>
                                        </p:tav>
                                        <p:tav tm="100000">
                                          <p:val>
                                            <p:strVal val="#ppt_x"/>
                                          </p:val>
                                        </p:tav>
                                      </p:tavLst>
                                    </p:anim>
                                    <p:animEffect transition="in" filter="wipe(right)">
                                      <p:cBhvr>
                                        <p:cTn id="21" dur="500"/>
                                        <p:tgtEl>
                                          <p:spTgt spid="56"/>
                                        </p:tgtEl>
                                      </p:cBhvr>
                                    </p:animEffect>
                                  </p:childTnLst>
                                </p:cTn>
                              </p:par>
                            </p:childTnLst>
                          </p:cTn>
                        </p:par>
                        <p:par>
                          <p:cTn id="22" fill="hold">
                            <p:stCondLst>
                              <p:cond delay="1000"/>
                            </p:stCondLst>
                            <p:childTnLst>
                              <p:par>
                                <p:cTn id="23" presetID="12" presetClass="entr" presetSubtype="4"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p:tgtEl>
                                          <p:spTgt spid="51"/>
                                        </p:tgtEl>
                                        <p:attrNameLst>
                                          <p:attrName>ppt_y</p:attrName>
                                        </p:attrNameLst>
                                      </p:cBhvr>
                                      <p:tavLst>
                                        <p:tav tm="0">
                                          <p:val>
                                            <p:strVal val="#ppt_y+#ppt_h*1.125000"/>
                                          </p:val>
                                        </p:tav>
                                        <p:tav tm="100000">
                                          <p:val>
                                            <p:strVal val="#ppt_y"/>
                                          </p:val>
                                        </p:tav>
                                      </p:tavLst>
                                    </p:anim>
                                    <p:animEffect transition="in" filter="wipe(up)">
                                      <p:cBhvr>
                                        <p:cTn id="26" dur="500"/>
                                        <p:tgtEl>
                                          <p:spTgt spid="51"/>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p:tgtEl>
                                          <p:spTgt spid="54"/>
                                        </p:tgtEl>
                                        <p:attrNameLst>
                                          <p:attrName>ppt_x</p:attrName>
                                        </p:attrNameLst>
                                      </p:cBhvr>
                                      <p:tavLst>
                                        <p:tav tm="0">
                                          <p:val>
                                            <p:strVal val="#ppt_x-#ppt_w*1.125000"/>
                                          </p:val>
                                        </p:tav>
                                        <p:tav tm="100000">
                                          <p:val>
                                            <p:strVal val="#ppt_x"/>
                                          </p:val>
                                        </p:tav>
                                      </p:tavLst>
                                    </p:anim>
                                    <p:animEffect transition="in" filter="wipe(right)">
                                      <p:cBhvr>
                                        <p:cTn id="30" dur="500"/>
                                        <p:tgtEl>
                                          <p:spTgt spid="54"/>
                                        </p:tgtEl>
                                      </p:cBhvr>
                                    </p:animEffect>
                                  </p:childTnLst>
                                </p:cTn>
                              </p:par>
                            </p:childTnLst>
                          </p:cTn>
                        </p:par>
                        <p:par>
                          <p:cTn id="31" fill="hold">
                            <p:stCondLst>
                              <p:cond delay="1500"/>
                            </p:stCondLst>
                            <p:childTnLst>
                              <p:par>
                                <p:cTn id="32" presetID="12" presetClass="entr" presetSubtype="8"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p:tgtEl>
                                          <p:spTgt spid="52"/>
                                        </p:tgtEl>
                                        <p:attrNameLst>
                                          <p:attrName>ppt_x</p:attrName>
                                        </p:attrNameLst>
                                      </p:cBhvr>
                                      <p:tavLst>
                                        <p:tav tm="0">
                                          <p:val>
                                            <p:strVal val="#ppt_x-#ppt_w*1.125000"/>
                                          </p:val>
                                        </p:tav>
                                        <p:tav tm="100000">
                                          <p:val>
                                            <p:strVal val="#ppt_x"/>
                                          </p:val>
                                        </p:tav>
                                      </p:tavLst>
                                    </p:anim>
                                    <p:animEffect transition="in" filter="wipe(right)">
                                      <p:cBhvr>
                                        <p:cTn id="35" dur="500"/>
                                        <p:tgtEl>
                                          <p:spTgt spid="52"/>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500"/>
                                        <p:tgtEl>
                                          <p:spTgt spid="55"/>
                                        </p:tgtEl>
                                        <p:attrNameLst>
                                          <p:attrName>ppt_x</p:attrName>
                                        </p:attrNameLst>
                                      </p:cBhvr>
                                      <p:tavLst>
                                        <p:tav tm="0">
                                          <p:val>
                                            <p:strVal val="#ppt_x-#ppt_w*1.125000"/>
                                          </p:val>
                                        </p:tav>
                                        <p:tav tm="100000">
                                          <p:val>
                                            <p:strVal val="#ppt_x"/>
                                          </p:val>
                                        </p:tav>
                                      </p:tavLst>
                                    </p:anim>
                                    <p:animEffect transition="in" filter="wipe(right)">
                                      <p:cBhvr>
                                        <p:cTn id="39" dur="500"/>
                                        <p:tgtEl>
                                          <p:spTgt spid="55"/>
                                        </p:tgtEl>
                                      </p:cBhvr>
                                    </p:animEffect>
                                  </p:childTnLst>
                                </p:cTn>
                              </p:par>
                            </p:childTnLst>
                          </p:cTn>
                        </p:par>
                        <p:par>
                          <p:cTn id="40" fill="hold">
                            <p:stCondLst>
                              <p:cond delay="2000"/>
                            </p:stCondLst>
                            <p:childTnLst>
                              <p:par>
                                <p:cTn id="41" presetID="22" presetClass="entr" presetSubtype="8" fill="hold" grpId="0" nodeType="afterEffect">
                                  <p:stCondLst>
                                    <p:cond delay="25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par>
                                <p:cTn id="44" presetID="12" presetClass="entr" presetSubtype="8" fill="hold" grpId="0" nodeType="withEffect">
                                  <p:stCondLst>
                                    <p:cond delay="25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p:tgtEl>
                                          <p:spTgt spid="40"/>
                                        </p:tgtEl>
                                        <p:attrNameLst>
                                          <p:attrName>ppt_x</p:attrName>
                                        </p:attrNameLst>
                                      </p:cBhvr>
                                      <p:tavLst>
                                        <p:tav tm="0">
                                          <p:val>
                                            <p:strVal val="#ppt_x-#ppt_w*1.125000"/>
                                          </p:val>
                                        </p:tav>
                                        <p:tav tm="100000">
                                          <p:val>
                                            <p:strVal val="#ppt_x"/>
                                          </p:val>
                                        </p:tav>
                                      </p:tavLst>
                                    </p:anim>
                                    <p:animEffect transition="in" filter="wipe(right)">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P spid="55" grpId="0"/>
      <p:bldP spid="56" grpId="0"/>
      <p:bldP spid="40"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7"/>
          <p:cNvGrpSpPr/>
          <p:nvPr/>
        </p:nvGrpSpPr>
        <p:grpSpPr bwMode="auto">
          <a:xfrm>
            <a:off x="4219290" y="3003238"/>
            <a:ext cx="1580587" cy="1582454"/>
            <a:chOff x="0" y="0"/>
            <a:chExt cx="1403797" cy="1403797"/>
          </a:xfrm>
        </p:grpSpPr>
        <p:sp>
          <p:nvSpPr>
            <p:cNvPr id="23" name="椭圆 8"/>
            <p:cNvSpPr>
              <a:spLocks noChangeArrowheads="1"/>
            </p:cNvSpPr>
            <p:nvPr/>
          </p:nvSpPr>
          <p:spPr bwMode="auto">
            <a:xfrm>
              <a:off x="0" y="0"/>
              <a:ext cx="1403797" cy="1403797"/>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grpSp>
          <p:nvGrpSpPr>
            <p:cNvPr id="24" name="组合 9"/>
            <p:cNvGrpSpPr/>
            <p:nvPr/>
          </p:nvGrpSpPr>
          <p:grpSpPr bwMode="auto">
            <a:xfrm>
              <a:off x="486136" y="362881"/>
              <a:ext cx="392888" cy="661931"/>
              <a:chOff x="0" y="0"/>
              <a:chExt cx="292099" cy="492124"/>
            </a:xfrm>
          </p:grpSpPr>
          <p:sp>
            <p:nvSpPr>
              <p:cNvPr id="26" name="Freeform 15"/>
              <p:cNvSpPr>
                <a:spLocks noEditPoints="1" noChangeArrowheads="1"/>
              </p:cNvSpPr>
              <p:nvPr/>
            </p:nvSpPr>
            <p:spPr bwMode="auto">
              <a:xfrm>
                <a:off x="0" y="0"/>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27" name="Freeform 16"/>
              <p:cNvSpPr>
                <a:spLocks noEditPoints="1" noChangeArrowheads="1"/>
              </p:cNvSpPr>
              <p:nvPr/>
            </p:nvSpPr>
            <p:spPr bwMode="auto">
              <a:xfrm>
                <a:off x="23812" y="46039"/>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1" name="Freeform 17"/>
              <p:cNvSpPr>
                <a:spLocks noChangeArrowheads="1"/>
              </p:cNvSpPr>
              <p:nvPr/>
            </p:nvSpPr>
            <p:spPr bwMode="auto">
              <a:xfrm>
                <a:off x="63499" y="166689"/>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dirty="0">
                  <a:solidFill>
                    <a:schemeClr val="tx2"/>
                  </a:solidFill>
                  <a:latin typeface="+mn-ea"/>
                  <a:cs typeface="+mn-ea"/>
                  <a:sym typeface="+mn-lt"/>
                </a:endParaRPr>
              </a:p>
            </p:txBody>
          </p:sp>
        </p:grpSp>
      </p:grpSp>
      <p:grpSp>
        <p:nvGrpSpPr>
          <p:cNvPr id="32" name="组合 22"/>
          <p:cNvGrpSpPr/>
          <p:nvPr/>
        </p:nvGrpSpPr>
        <p:grpSpPr bwMode="auto">
          <a:xfrm>
            <a:off x="5503843" y="2500297"/>
            <a:ext cx="1580587" cy="1580588"/>
            <a:chOff x="0" y="0"/>
            <a:chExt cx="1403797" cy="1403797"/>
          </a:xfrm>
          <a:solidFill>
            <a:schemeClr val="tx2"/>
          </a:solidFill>
        </p:grpSpPr>
        <p:sp>
          <p:nvSpPr>
            <p:cNvPr id="33" name="椭圆 23"/>
            <p:cNvSpPr>
              <a:spLocks noChangeArrowheads="1"/>
            </p:cNvSpPr>
            <p:nvPr/>
          </p:nvSpPr>
          <p:spPr bwMode="auto">
            <a:xfrm>
              <a:off x="0" y="0"/>
              <a:ext cx="1403797" cy="1403797"/>
            </a:xfrm>
            <a:prstGeom prst="ellipse">
              <a:avLst/>
            </a:prstGeom>
            <a:grp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grpSp>
          <p:nvGrpSpPr>
            <p:cNvPr id="34" name="组合 24"/>
            <p:cNvGrpSpPr/>
            <p:nvPr/>
          </p:nvGrpSpPr>
          <p:grpSpPr bwMode="auto">
            <a:xfrm>
              <a:off x="282958" y="324214"/>
              <a:ext cx="799244" cy="731504"/>
              <a:chOff x="0" y="0"/>
              <a:chExt cx="550987" cy="504288"/>
            </a:xfrm>
            <a:grpFill/>
          </p:grpSpPr>
          <p:sp>
            <p:nvSpPr>
              <p:cNvPr id="35" name="Freeform 26"/>
              <p:cNvSpPr>
                <a:spLocks noEditPoints="1" noChangeArrowheads="1"/>
              </p:cNvSpPr>
              <p:nvPr/>
            </p:nvSpPr>
            <p:spPr bwMode="auto">
              <a:xfrm>
                <a:off x="0" y="0"/>
                <a:ext cx="357759" cy="359114"/>
              </a:xfrm>
              <a:custGeom>
                <a:avLst/>
                <a:gdLst>
                  <a:gd name="T0" fmla="*/ 51 w 52"/>
                  <a:gd name="T1" fmla="*/ 27 h 52"/>
                  <a:gd name="T2" fmla="*/ 46 w 52"/>
                  <a:gd name="T3" fmla="*/ 23 h 52"/>
                  <a:gd name="T4" fmla="*/ 52 w 52"/>
                  <a:gd name="T5" fmla="*/ 20 h 52"/>
                  <a:gd name="T6" fmla="*/ 49 w 52"/>
                  <a:gd name="T7" fmla="*/ 13 h 52"/>
                  <a:gd name="T8" fmla="*/ 47 w 52"/>
                  <a:gd name="T9" fmla="*/ 12 h 52"/>
                  <a:gd name="T10" fmla="*/ 40 w 52"/>
                  <a:gd name="T11" fmla="*/ 13 h 52"/>
                  <a:gd name="T12" fmla="*/ 43 w 52"/>
                  <a:gd name="T13" fmla="*/ 7 h 52"/>
                  <a:gd name="T14" fmla="*/ 37 w 52"/>
                  <a:gd name="T15" fmla="*/ 2 h 52"/>
                  <a:gd name="T16" fmla="*/ 32 w 52"/>
                  <a:gd name="T17" fmla="*/ 7 h 52"/>
                  <a:gd name="T18" fmla="*/ 29 w 52"/>
                  <a:gd name="T19" fmla="*/ 1 h 52"/>
                  <a:gd name="T20" fmla="*/ 27 w 52"/>
                  <a:gd name="T21" fmla="*/ 0 h 52"/>
                  <a:gd name="T22" fmla="*/ 19 w 52"/>
                  <a:gd name="T23" fmla="*/ 2 h 52"/>
                  <a:gd name="T24" fmla="*/ 18 w 52"/>
                  <a:gd name="T25" fmla="*/ 9 h 52"/>
                  <a:gd name="T26" fmla="*/ 12 w 52"/>
                  <a:gd name="T27" fmla="*/ 4 h 52"/>
                  <a:gd name="T28" fmla="*/ 6 w 52"/>
                  <a:gd name="T29" fmla="*/ 10 h 52"/>
                  <a:gd name="T30" fmla="*/ 10 w 52"/>
                  <a:gd name="T31" fmla="*/ 15 h 52"/>
                  <a:gd name="T32" fmla="*/ 3 w 52"/>
                  <a:gd name="T33" fmla="*/ 16 h 52"/>
                  <a:gd name="T34" fmla="*/ 2 w 52"/>
                  <a:gd name="T35" fmla="*/ 17 h 52"/>
                  <a:gd name="T36" fmla="*/ 0 w 52"/>
                  <a:gd name="T37" fmla="*/ 25 h 52"/>
                  <a:gd name="T38" fmla="*/ 7 w 52"/>
                  <a:gd name="T39" fmla="*/ 27 h 52"/>
                  <a:gd name="T40" fmla="*/ 2 w 52"/>
                  <a:gd name="T41" fmla="*/ 31 h 52"/>
                  <a:gd name="T42" fmla="*/ 4 w 52"/>
                  <a:gd name="T43" fmla="*/ 39 h 52"/>
                  <a:gd name="T44" fmla="*/ 6 w 52"/>
                  <a:gd name="T45" fmla="*/ 40 h 52"/>
                  <a:gd name="T46" fmla="*/ 12 w 52"/>
                  <a:gd name="T47" fmla="*/ 40 h 52"/>
                  <a:gd name="T48" fmla="*/ 10 w 52"/>
                  <a:gd name="T49" fmla="*/ 47 h 52"/>
                  <a:gd name="T50" fmla="*/ 17 w 52"/>
                  <a:gd name="T51" fmla="*/ 50 h 52"/>
                  <a:gd name="T52" fmla="*/ 21 w 52"/>
                  <a:gd name="T53" fmla="*/ 45 h 52"/>
                  <a:gd name="T54" fmla="*/ 23 w 52"/>
                  <a:gd name="T55" fmla="*/ 51 h 52"/>
                  <a:gd name="T56" fmla="*/ 24 w 52"/>
                  <a:gd name="T57" fmla="*/ 52 h 52"/>
                  <a:gd name="T58" fmla="*/ 32 w 52"/>
                  <a:gd name="T59" fmla="*/ 52 h 52"/>
                  <a:gd name="T60" fmla="*/ 33 w 52"/>
                  <a:gd name="T61" fmla="*/ 50 h 52"/>
                  <a:gd name="T62" fmla="*/ 35 w 52"/>
                  <a:gd name="T63" fmla="*/ 44 h 52"/>
                  <a:gd name="T64" fmla="*/ 40 w 52"/>
                  <a:gd name="T65" fmla="*/ 48 h 52"/>
                  <a:gd name="T66" fmla="*/ 46 w 52"/>
                  <a:gd name="T67" fmla="*/ 43 h 52"/>
                  <a:gd name="T68" fmla="*/ 46 w 52"/>
                  <a:gd name="T69" fmla="*/ 41 h 52"/>
                  <a:gd name="T70" fmla="*/ 43 w 52"/>
                  <a:gd name="T71" fmla="*/ 35 h 52"/>
                  <a:gd name="T72" fmla="*/ 50 w 52"/>
                  <a:gd name="T73" fmla="*/ 36 h 52"/>
                  <a:gd name="T74" fmla="*/ 52 w 52"/>
                  <a:gd name="T75" fmla="*/ 29 h 52"/>
                  <a:gd name="T76" fmla="*/ 33 w 52"/>
                  <a:gd name="T77" fmla="*/ 28 h 52"/>
                  <a:gd name="T78" fmla="*/ 19 w 52"/>
                  <a:gd name="T79" fmla="*/ 25 h 52"/>
                  <a:gd name="T80" fmla="*/ 33 w 52"/>
                  <a:gd name="T81" fmla="*/ 28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6" name="Freeform 27"/>
              <p:cNvSpPr>
                <a:spLocks noEditPoints="1" noChangeArrowheads="1"/>
              </p:cNvSpPr>
              <p:nvPr/>
            </p:nvSpPr>
            <p:spPr bwMode="auto">
              <a:xfrm>
                <a:off x="296538" y="248324"/>
                <a:ext cx="254449" cy="255964"/>
              </a:xfrm>
              <a:custGeom>
                <a:avLst/>
                <a:gdLst>
                  <a:gd name="T0" fmla="*/ 33 w 37"/>
                  <a:gd name="T1" fmla="*/ 29 h 37"/>
                  <a:gd name="T2" fmla="*/ 31 w 37"/>
                  <a:gd name="T3" fmla="*/ 24 h 37"/>
                  <a:gd name="T4" fmla="*/ 36 w 37"/>
                  <a:gd name="T5" fmla="*/ 25 h 37"/>
                  <a:gd name="T6" fmla="*/ 37 w 37"/>
                  <a:gd name="T7" fmla="*/ 20 h 37"/>
                  <a:gd name="T8" fmla="*/ 36 w 37"/>
                  <a:gd name="T9" fmla="*/ 18 h 37"/>
                  <a:gd name="T10" fmla="*/ 32 w 37"/>
                  <a:gd name="T11" fmla="*/ 16 h 37"/>
                  <a:gd name="T12" fmla="*/ 37 w 37"/>
                  <a:gd name="T13" fmla="*/ 14 h 37"/>
                  <a:gd name="T14" fmla="*/ 35 w 37"/>
                  <a:gd name="T15" fmla="*/ 9 h 37"/>
                  <a:gd name="T16" fmla="*/ 30 w 37"/>
                  <a:gd name="T17" fmla="*/ 10 h 37"/>
                  <a:gd name="T18" fmla="*/ 31 w 37"/>
                  <a:gd name="T19" fmla="*/ 5 h 37"/>
                  <a:gd name="T20" fmla="*/ 30 w 37"/>
                  <a:gd name="T21" fmla="*/ 4 h 37"/>
                  <a:gd name="T22" fmla="*/ 24 w 37"/>
                  <a:gd name="T23" fmla="*/ 2 h 37"/>
                  <a:gd name="T24" fmla="*/ 21 w 37"/>
                  <a:gd name="T25" fmla="*/ 5 h 37"/>
                  <a:gd name="T26" fmla="*/ 19 w 37"/>
                  <a:gd name="T27" fmla="*/ 0 h 37"/>
                  <a:gd name="T28" fmla="*/ 14 w 37"/>
                  <a:gd name="T29" fmla="*/ 1 h 37"/>
                  <a:gd name="T30" fmla="*/ 14 w 37"/>
                  <a:gd name="T31" fmla="*/ 5 h 37"/>
                  <a:gd name="T32" fmla="*/ 10 w 37"/>
                  <a:gd name="T33" fmla="*/ 3 h 37"/>
                  <a:gd name="T34" fmla="*/ 8 w 37"/>
                  <a:gd name="T35" fmla="*/ 3 h 37"/>
                  <a:gd name="T36" fmla="*/ 4 w 37"/>
                  <a:gd name="T37" fmla="*/ 7 h 37"/>
                  <a:gd name="T38" fmla="*/ 7 w 37"/>
                  <a:gd name="T39" fmla="*/ 11 h 37"/>
                  <a:gd name="T40" fmla="*/ 3 w 37"/>
                  <a:gd name="T41" fmla="*/ 11 h 37"/>
                  <a:gd name="T42" fmla="*/ 0 w 37"/>
                  <a:gd name="T43" fmla="*/ 17 h 37"/>
                  <a:gd name="T44" fmla="*/ 1 w 37"/>
                  <a:gd name="T45" fmla="*/ 18 h 37"/>
                  <a:gd name="T46" fmla="*/ 5 w 37"/>
                  <a:gd name="T47" fmla="*/ 20 h 37"/>
                  <a:gd name="T48" fmla="*/ 1 w 37"/>
                  <a:gd name="T49" fmla="*/ 23 h 37"/>
                  <a:gd name="T50" fmla="*/ 4 w 37"/>
                  <a:gd name="T51" fmla="*/ 28 h 37"/>
                  <a:gd name="T52" fmla="*/ 8 w 37"/>
                  <a:gd name="T53" fmla="*/ 27 h 37"/>
                  <a:gd name="T54" fmla="*/ 7 w 37"/>
                  <a:gd name="T55" fmla="*/ 31 h 37"/>
                  <a:gd name="T56" fmla="*/ 7 w 37"/>
                  <a:gd name="T57" fmla="*/ 33 h 37"/>
                  <a:gd name="T58" fmla="*/ 12 w 37"/>
                  <a:gd name="T59" fmla="*/ 35 h 37"/>
                  <a:gd name="T60" fmla="*/ 13 w 37"/>
                  <a:gd name="T61" fmla="*/ 35 h 37"/>
                  <a:gd name="T62" fmla="*/ 17 w 37"/>
                  <a:gd name="T63" fmla="*/ 32 h 37"/>
                  <a:gd name="T64" fmla="*/ 17 w 37"/>
                  <a:gd name="T65" fmla="*/ 37 h 37"/>
                  <a:gd name="T66" fmla="*/ 23 w 37"/>
                  <a:gd name="T67" fmla="*/ 36 h 37"/>
                  <a:gd name="T68" fmla="*/ 24 w 37"/>
                  <a:gd name="T69" fmla="*/ 35 h 37"/>
                  <a:gd name="T70" fmla="*/ 25 w 37"/>
                  <a:gd name="T71" fmla="*/ 31 h 37"/>
                  <a:gd name="T72" fmla="*/ 28 w 37"/>
                  <a:gd name="T73" fmla="*/ 34 h 37"/>
                  <a:gd name="T74" fmla="*/ 33 w 37"/>
                  <a:gd name="T75" fmla="*/ 30 h 37"/>
                  <a:gd name="T76" fmla="*/ 22 w 37"/>
                  <a:gd name="T77" fmla="*/ 22 h 37"/>
                  <a:gd name="T78" fmla="*/ 15 w 37"/>
                  <a:gd name="T79" fmla="*/ 15 h 37"/>
                  <a:gd name="T80" fmla="*/ 22 w 37"/>
                  <a:gd name="T81" fmla="*/ 22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grpSp>
      </p:grpSp>
      <p:sp>
        <p:nvSpPr>
          <p:cNvPr id="37" name="TextBox 36"/>
          <p:cNvSpPr txBox="1"/>
          <p:nvPr/>
        </p:nvSpPr>
        <p:spPr>
          <a:xfrm>
            <a:off x="2518995" y="3577580"/>
            <a:ext cx="1620957" cy="328936"/>
          </a:xfrm>
          <a:prstGeom prst="rect">
            <a:avLst/>
          </a:prstGeom>
          <a:noFill/>
        </p:spPr>
        <p:txBody>
          <a:bodyPr wrap="none" rtlCol="0">
            <a:spAutoFit/>
          </a:bodyPr>
          <a:lstStyle/>
          <a:p>
            <a:pPr>
              <a:lnSpc>
                <a:spcPct val="120000"/>
              </a:lnSpc>
            </a:pPr>
            <a:r>
              <a:rPr lang="zh-CN" altLang="en-US" sz="1400" dirty="0">
                <a:solidFill>
                  <a:schemeClr val="tx1">
                    <a:lumMod val="65000"/>
                    <a:lumOff val="35000"/>
                  </a:schemeClr>
                </a:solidFill>
                <a:cs typeface="+mn-ea"/>
                <a:sym typeface="+mn-lt"/>
              </a:rPr>
              <a:t>人力资源管理意识</a:t>
            </a:r>
            <a:endParaRPr lang="zh-CN" altLang="en-US" sz="1400" dirty="0">
              <a:solidFill>
                <a:schemeClr val="tx1">
                  <a:lumMod val="65000"/>
                  <a:lumOff val="35000"/>
                </a:schemeClr>
              </a:solidFill>
              <a:cs typeface="+mn-ea"/>
              <a:sym typeface="+mn-lt"/>
            </a:endParaRPr>
          </a:p>
        </p:txBody>
      </p:sp>
      <p:sp>
        <p:nvSpPr>
          <p:cNvPr id="38" name="TextBox 37"/>
          <p:cNvSpPr txBox="1"/>
          <p:nvPr/>
        </p:nvSpPr>
        <p:spPr>
          <a:xfrm>
            <a:off x="2518995" y="3913992"/>
            <a:ext cx="1620957" cy="328936"/>
          </a:xfrm>
          <a:prstGeom prst="rect">
            <a:avLst/>
          </a:prstGeom>
          <a:noFill/>
        </p:spPr>
        <p:txBody>
          <a:bodyPr wrap="none" rtlCol="0">
            <a:spAutoFit/>
          </a:bodyPr>
          <a:lstStyle/>
          <a:p>
            <a:pPr>
              <a:lnSpc>
                <a:spcPct val="120000"/>
              </a:lnSpc>
            </a:pPr>
            <a:r>
              <a:rPr lang="zh-CN" altLang="en-US" sz="1400" dirty="0">
                <a:solidFill>
                  <a:schemeClr val="tx1">
                    <a:lumMod val="65000"/>
                    <a:lumOff val="35000"/>
                  </a:schemeClr>
                </a:solidFill>
                <a:cs typeface="+mn-ea"/>
                <a:sym typeface="+mn-lt"/>
              </a:rPr>
              <a:t>专业的知识与技能</a:t>
            </a:r>
            <a:endParaRPr lang="en-US" altLang="zh-CN" sz="1400" dirty="0">
              <a:solidFill>
                <a:schemeClr val="tx1">
                  <a:lumMod val="65000"/>
                  <a:lumOff val="35000"/>
                </a:schemeClr>
              </a:solidFill>
              <a:cs typeface="+mn-ea"/>
              <a:sym typeface="+mn-lt"/>
            </a:endParaRPr>
          </a:p>
        </p:txBody>
      </p:sp>
      <p:sp>
        <p:nvSpPr>
          <p:cNvPr id="39" name="TextBox 38"/>
          <p:cNvSpPr txBox="1"/>
          <p:nvPr/>
        </p:nvSpPr>
        <p:spPr>
          <a:xfrm>
            <a:off x="7235036" y="3702073"/>
            <a:ext cx="1261884"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人文素质修养</a:t>
            </a:r>
            <a:endParaRPr lang="en-US" altLang="zh-CN" sz="1400" dirty="0">
              <a:solidFill>
                <a:schemeClr val="tx1">
                  <a:lumMod val="75000"/>
                  <a:lumOff val="25000"/>
                </a:schemeClr>
              </a:solidFill>
              <a:cs typeface="+mn-ea"/>
              <a:sym typeface="+mn-lt"/>
            </a:endParaRPr>
          </a:p>
        </p:txBody>
      </p:sp>
      <p:sp>
        <p:nvSpPr>
          <p:cNvPr id="40" name="TextBox 39"/>
          <p:cNvSpPr txBox="1"/>
          <p:nvPr/>
        </p:nvSpPr>
        <p:spPr>
          <a:xfrm>
            <a:off x="7235036" y="2595822"/>
            <a:ext cx="1082348"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良好的心态</a:t>
            </a:r>
            <a:endParaRPr lang="en-US" altLang="zh-CN" sz="1400" dirty="0">
              <a:solidFill>
                <a:schemeClr val="tx1">
                  <a:lumMod val="75000"/>
                  <a:lumOff val="25000"/>
                </a:schemeClr>
              </a:solidFill>
              <a:cs typeface="+mn-ea"/>
              <a:sym typeface="+mn-lt"/>
            </a:endParaRPr>
          </a:p>
        </p:txBody>
      </p:sp>
      <p:sp>
        <p:nvSpPr>
          <p:cNvPr id="41" name="TextBox 40"/>
          <p:cNvSpPr txBox="1"/>
          <p:nvPr/>
        </p:nvSpPr>
        <p:spPr>
          <a:xfrm>
            <a:off x="7235036" y="3333322"/>
            <a:ext cx="1441420"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全面的知识结构</a:t>
            </a:r>
            <a:endParaRPr lang="en-US" altLang="zh-CN" sz="1400" dirty="0">
              <a:solidFill>
                <a:schemeClr val="tx1">
                  <a:lumMod val="75000"/>
                  <a:lumOff val="25000"/>
                </a:schemeClr>
              </a:solidFill>
              <a:cs typeface="+mn-ea"/>
              <a:sym typeface="+mn-lt"/>
            </a:endParaRPr>
          </a:p>
        </p:txBody>
      </p:sp>
      <p:sp>
        <p:nvSpPr>
          <p:cNvPr id="42" name="TextBox 41"/>
          <p:cNvSpPr txBox="1"/>
          <p:nvPr/>
        </p:nvSpPr>
        <p:spPr>
          <a:xfrm>
            <a:off x="7235036" y="2964572"/>
            <a:ext cx="1441420"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持之以恒的毅力</a:t>
            </a:r>
            <a:endParaRPr lang="en-US" altLang="zh-CN" sz="1400" dirty="0">
              <a:solidFill>
                <a:schemeClr val="tx1">
                  <a:lumMod val="75000"/>
                  <a:lumOff val="25000"/>
                </a:schemeClr>
              </a:solidFill>
              <a:cs typeface="+mn-ea"/>
              <a:sym typeface="+mn-lt"/>
            </a:endParaRPr>
          </a:p>
        </p:txBody>
      </p:sp>
      <p:grpSp>
        <p:nvGrpSpPr>
          <p:cNvPr id="43" name="组合 19"/>
          <p:cNvGrpSpPr/>
          <p:nvPr/>
        </p:nvGrpSpPr>
        <p:grpSpPr bwMode="auto">
          <a:xfrm>
            <a:off x="4418277" y="1615191"/>
            <a:ext cx="1581477" cy="1581477"/>
            <a:chOff x="0" y="0"/>
            <a:chExt cx="1403797" cy="1403797"/>
          </a:xfrm>
        </p:grpSpPr>
        <p:sp>
          <p:nvSpPr>
            <p:cNvPr id="44" name="椭圆 20"/>
            <p:cNvSpPr>
              <a:spLocks noChangeArrowheads="1"/>
            </p:cNvSpPr>
            <p:nvPr/>
          </p:nvSpPr>
          <p:spPr bwMode="auto">
            <a:xfrm>
              <a:off x="0" y="0"/>
              <a:ext cx="1403797" cy="1403797"/>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5" name="Freeform 12"/>
            <p:cNvSpPr>
              <a:spLocks noEditPoints="1" noChangeArrowheads="1"/>
            </p:cNvSpPr>
            <p:nvPr/>
          </p:nvSpPr>
          <p:spPr bwMode="auto">
            <a:xfrm>
              <a:off x="479640" y="362881"/>
              <a:ext cx="471466" cy="666418"/>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grpSp>
      <p:sp>
        <p:nvSpPr>
          <p:cNvPr id="46" name="文本框 37"/>
          <p:cNvSpPr>
            <a:spLocks noChangeArrowheads="1"/>
          </p:cNvSpPr>
          <p:nvPr/>
        </p:nvSpPr>
        <p:spPr bwMode="auto">
          <a:xfrm>
            <a:off x="2469521" y="1921396"/>
            <a:ext cx="19584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在此录入上述图表的描述说明，在此录入上述图表的描述说明。</a:t>
            </a:r>
            <a:endParaRPr lang="zh-CN" altLang="en-US" dirty="0">
              <a:solidFill>
                <a:schemeClr val="tx1">
                  <a:lumMod val="65000"/>
                  <a:lumOff val="35000"/>
                </a:schemeClr>
              </a:solidFill>
              <a:cs typeface="+mn-ea"/>
              <a:sym typeface="+mn-lt"/>
            </a:endParaRPr>
          </a:p>
        </p:txBody>
      </p:sp>
      <p:grpSp>
        <p:nvGrpSpPr>
          <p:cNvPr id="51" name="组合 50"/>
          <p:cNvGrpSpPr/>
          <p:nvPr/>
        </p:nvGrpSpPr>
        <p:grpSpPr>
          <a:xfrm>
            <a:off x="0" y="0"/>
            <a:ext cx="2074433" cy="5761308"/>
            <a:chOff x="0" y="0"/>
            <a:chExt cx="2074433" cy="5761308"/>
          </a:xfrm>
        </p:grpSpPr>
        <p:sp>
          <p:nvSpPr>
            <p:cNvPr id="52" name="矩形 5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53"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54"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55" name="组合 54"/>
            <p:cNvGrpSpPr/>
            <p:nvPr/>
          </p:nvGrpSpPr>
          <p:grpSpPr>
            <a:xfrm>
              <a:off x="273298" y="593254"/>
              <a:ext cx="1536206" cy="1544166"/>
              <a:chOff x="273298" y="593254"/>
              <a:chExt cx="1536206" cy="1544166"/>
            </a:xfrm>
          </p:grpSpPr>
          <p:sp>
            <p:nvSpPr>
              <p:cNvPr id="56" name="椭圆 55"/>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60" name="图片 59"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61"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理论框架</a:t>
            </a:r>
            <a:endParaRPr lang="en-US" altLang="zh-CN" sz="2000" dirty="0">
              <a:solidFill>
                <a:srgbClr val="2B558E"/>
              </a:solidFill>
              <a:cs typeface="+mn-ea"/>
              <a:sym typeface="+mn-lt"/>
            </a:endParaRPr>
          </a:p>
        </p:txBody>
      </p:sp>
      <p:sp>
        <p:nvSpPr>
          <p:cNvPr id="62" name="矩形 61"/>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8" presetClass="emph" presetSubtype="0" fill="hold" nodeType="withEffect">
                                  <p:stCondLst>
                                    <p:cond delay="500"/>
                                  </p:stCondLst>
                                  <p:childTnLst>
                                    <p:animRot by="21600000">
                                      <p:cBhvr>
                                        <p:cTn id="11" dur="1000" fill="hold"/>
                                        <p:tgtEl>
                                          <p:spTgt spid="43"/>
                                        </p:tgtEl>
                                        <p:attrNameLst>
                                          <p:attrName>r</p:attrName>
                                        </p:attrNameLst>
                                      </p:cBhvr>
                                    </p:animRot>
                                  </p:childTnLst>
                                </p:cTn>
                              </p:par>
                              <p:par>
                                <p:cTn id="12" presetID="42" presetClass="entr" presetSubtype="0" fill="hold" grpId="0" nodeType="withEffect">
                                  <p:stCondLst>
                                    <p:cond delay="50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anim calcmode="lin" valueType="num">
                                      <p:cBhvr>
                                        <p:cTn id="15" dur="500" fill="hold"/>
                                        <p:tgtEl>
                                          <p:spTgt spid="46"/>
                                        </p:tgtEl>
                                        <p:attrNameLst>
                                          <p:attrName>ppt_x</p:attrName>
                                        </p:attrNameLst>
                                      </p:cBhvr>
                                      <p:tavLst>
                                        <p:tav tm="0">
                                          <p:val>
                                            <p:strVal val="#ppt_x"/>
                                          </p:val>
                                        </p:tav>
                                        <p:tav tm="100000">
                                          <p:val>
                                            <p:strVal val="#ppt_x"/>
                                          </p:val>
                                        </p:tav>
                                      </p:tavLst>
                                    </p:anim>
                                    <p:anim calcmode="lin" valueType="num">
                                      <p:cBhvr>
                                        <p:cTn id="16" dur="500" fill="hold"/>
                                        <p:tgtEl>
                                          <p:spTgt spid="46"/>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250"/>
                                  </p:stCondLst>
                                  <p:childTnLst>
                                    <p:set>
                                      <p:cBhvr>
                                        <p:cTn id="19" dur="1" fill="hold">
                                          <p:stCondLst>
                                            <p:cond delay="0"/>
                                          </p:stCondLst>
                                        </p:cTn>
                                        <p:tgtEl>
                                          <p:spTgt spid="32"/>
                                        </p:tgtEl>
                                        <p:attrNameLst>
                                          <p:attrName>style.visibility</p:attrName>
                                        </p:attrNameLst>
                                      </p:cBhvr>
                                      <p:to>
                                        <p:strVal val="visible"/>
                                      </p:to>
                                    </p:set>
                                    <p:anim calcmode="lin" valueType="num">
                                      <p:cBhvr>
                                        <p:cTn id="20" dur="500" fill="hold"/>
                                        <p:tgtEl>
                                          <p:spTgt spid="32"/>
                                        </p:tgtEl>
                                        <p:attrNameLst>
                                          <p:attrName>ppt_w</p:attrName>
                                        </p:attrNameLst>
                                      </p:cBhvr>
                                      <p:tavLst>
                                        <p:tav tm="0">
                                          <p:val>
                                            <p:fltVal val="0"/>
                                          </p:val>
                                        </p:tav>
                                        <p:tav tm="100000">
                                          <p:val>
                                            <p:strVal val="#ppt_w"/>
                                          </p:val>
                                        </p:tav>
                                      </p:tavLst>
                                    </p:anim>
                                    <p:anim calcmode="lin" valueType="num">
                                      <p:cBhvr>
                                        <p:cTn id="21" dur="500" fill="hold"/>
                                        <p:tgtEl>
                                          <p:spTgt spid="32"/>
                                        </p:tgtEl>
                                        <p:attrNameLst>
                                          <p:attrName>ppt_h</p:attrName>
                                        </p:attrNameLst>
                                      </p:cBhvr>
                                      <p:tavLst>
                                        <p:tav tm="0">
                                          <p:val>
                                            <p:fltVal val="0"/>
                                          </p:val>
                                        </p:tav>
                                        <p:tav tm="100000">
                                          <p:val>
                                            <p:strVal val="#ppt_h"/>
                                          </p:val>
                                        </p:tav>
                                      </p:tavLst>
                                    </p:anim>
                                    <p:animEffect transition="in" filter="fade">
                                      <p:cBhvr>
                                        <p:cTn id="22" dur="500"/>
                                        <p:tgtEl>
                                          <p:spTgt spid="32"/>
                                        </p:tgtEl>
                                      </p:cBhvr>
                                    </p:animEffect>
                                  </p:childTnLst>
                                </p:cTn>
                              </p:par>
                              <p:par>
                                <p:cTn id="23" presetID="8" presetClass="emph" presetSubtype="0" fill="hold" nodeType="withEffect">
                                  <p:stCondLst>
                                    <p:cond delay="250"/>
                                  </p:stCondLst>
                                  <p:childTnLst>
                                    <p:animRot by="21600000">
                                      <p:cBhvr>
                                        <p:cTn id="24" dur="1000" fill="hold"/>
                                        <p:tgtEl>
                                          <p:spTgt spid="32"/>
                                        </p:tgtEl>
                                        <p:attrNameLst>
                                          <p:attrName>r</p:attrName>
                                        </p:attrNameLst>
                                      </p:cBhvr>
                                    </p:animRot>
                                  </p:childTnLst>
                                </p:cTn>
                              </p:par>
                              <p:par>
                                <p:cTn id="25" presetID="42" presetClass="entr" presetSubtype="0" fill="hold" grpId="0" nodeType="withEffect">
                                  <p:stCondLst>
                                    <p:cond delay="25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anim calcmode="lin" valueType="num">
                                      <p:cBhvr>
                                        <p:cTn id="28" dur="500" fill="hold"/>
                                        <p:tgtEl>
                                          <p:spTgt spid="40"/>
                                        </p:tgtEl>
                                        <p:attrNameLst>
                                          <p:attrName>ppt_x</p:attrName>
                                        </p:attrNameLst>
                                      </p:cBhvr>
                                      <p:tavLst>
                                        <p:tav tm="0">
                                          <p:val>
                                            <p:strVal val="#ppt_x"/>
                                          </p:val>
                                        </p:tav>
                                        <p:tav tm="100000">
                                          <p:val>
                                            <p:strVal val="#ppt_x"/>
                                          </p:val>
                                        </p:tav>
                                      </p:tavLst>
                                    </p:anim>
                                    <p:anim calcmode="lin" valueType="num">
                                      <p:cBhvr>
                                        <p:cTn id="29" dur="500" fill="hold"/>
                                        <p:tgtEl>
                                          <p:spTgt spid="4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anim calcmode="lin" valueType="num">
                                      <p:cBhvr>
                                        <p:cTn id="33" dur="500" fill="hold"/>
                                        <p:tgtEl>
                                          <p:spTgt spid="42"/>
                                        </p:tgtEl>
                                        <p:attrNameLst>
                                          <p:attrName>ppt_x</p:attrName>
                                        </p:attrNameLst>
                                      </p:cBhvr>
                                      <p:tavLst>
                                        <p:tav tm="0">
                                          <p:val>
                                            <p:strVal val="#ppt_x"/>
                                          </p:val>
                                        </p:tav>
                                        <p:tav tm="100000">
                                          <p:val>
                                            <p:strVal val="#ppt_x"/>
                                          </p:val>
                                        </p:tav>
                                      </p:tavLst>
                                    </p:anim>
                                    <p:anim calcmode="lin" valueType="num">
                                      <p:cBhvr>
                                        <p:cTn id="34" dur="5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anim calcmode="lin" valueType="num">
                                      <p:cBhvr>
                                        <p:cTn id="38" dur="500" fill="hold"/>
                                        <p:tgtEl>
                                          <p:spTgt spid="41"/>
                                        </p:tgtEl>
                                        <p:attrNameLst>
                                          <p:attrName>ppt_x</p:attrName>
                                        </p:attrNameLst>
                                      </p:cBhvr>
                                      <p:tavLst>
                                        <p:tav tm="0">
                                          <p:val>
                                            <p:strVal val="#ppt_x"/>
                                          </p:val>
                                        </p:tav>
                                        <p:tav tm="100000">
                                          <p:val>
                                            <p:strVal val="#ppt_x"/>
                                          </p:val>
                                        </p:tav>
                                      </p:tavLst>
                                    </p:anim>
                                    <p:anim calcmode="lin" valueType="num">
                                      <p:cBhvr>
                                        <p:cTn id="39" dur="5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500" fill="hold"/>
                                        <p:tgtEl>
                                          <p:spTgt spid="39"/>
                                        </p:tgtEl>
                                        <p:attrNameLst>
                                          <p:attrName>ppt_y</p:attrName>
                                        </p:attrNameLst>
                                      </p:cBhvr>
                                      <p:tavLst>
                                        <p:tav tm="0">
                                          <p:val>
                                            <p:strVal val="#ppt_y+.1"/>
                                          </p:val>
                                        </p:tav>
                                        <p:tav tm="100000">
                                          <p:val>
                                            <p:strVal val="#ppt_y"/>
                                          </p:val>
                                        </p:tav>
                                      </p:tavLst>
                                    </p:anim>
                                  </p:childTnLst>
                                </p:cTn>
                              </p:par>
                            </p:childTnLst>
                          </p:cTn>
                        </p:par>
                        <p:par>
                          <p:cTn id="45" fill="hold">
                            <p:stCondLst>
                              <p:cond delay="1250"/>
                            </p:stCondLst>
                            <p:childTnLst>
                              <p:par>
                                <p:cTn id="46" presetID="53" presetClass="entr" presetSubtype="16" fill="hold" nodeType="afterEffect">
                                  <p:stCondLst>
                                    <p:cond delay="25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par>
                                <p:cTn id="51" presetID="8" presetClass="emph" presetSubtype="0" fill="hold" nodeType="withEffect">
                                  <p:stCondLst>
                                    <p:cond delay="250"/>
                                  </p:stCondLst>
                                  <p:childTnLst>
                                    <p:animRot by="21600000">
                                      <p:cBhvr>
                                        <p:cTn id="52" dur="1000" fill="hold"/>
                                        <p:tgtEl>
                                          <p:spTgt spid="22"/>
                                        </p:tgtEl>
                                        <p:attrNameLst>
                                          <p:attrName>r</p:attrName>
                                        </p:attrNameLst>
                                      </p:cBhvr>
                                    </p:animRot>
                                  </p:childTnLst>
                                </p:cTn>
                              </p:par>
                              <p:par>
                                <p:cTn id="53" presetID="42" presetClass="entr" presetSubtype="0" fill="hold" grpId="0" nodeType="withEffect">
                                  <p:stCondLst>
                                    <p:cond delay="25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anim calcmode="lin" valueType="num">
                                      <p:cBhvr>
                                        <p:cTn id="56" dur="500" fill="hold"/>
                                        <p:tgtEl>
                                          <p:spTgt spid="37"/>
                                        </p:tgtEl>
                                        <p:attrNameLst>
                                          <p:attrName>ppt_x</p:attrName>
                                        </p:attrNameLst>
                                      </p:cBhvr>
                                      <p:tavLst>
                                        <p:tav tm="0">
                                          <p:val>
                                            <p:strVal val="#ppt_x"/>
                                          </p:val>
                                        </p:tav>
                                        <p:tav tm="100000">
                                          <p:val>
                                            <p:strVal val="#ppt_x"/>
                                          </p:val>
                                        </p:tav>
                                      </p:tavLst>
                                    </p:anim>
                                    <p:anim calcmode="lin" valueType="num">
                                      <p:cBhvr>
                                        <p:cTn id="57" dur="500" fill="hold"/>
                                        <p:tgtEl>
                                          <p:spTgt spid="3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5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anim calcmode="lin" valueType="num">
                                      <p:cBhvr>
                                        <p:cTn id="61" dur="500" fill="hold"/>
                                        <p:tgtEl>
                                          <p:spTgt spid="38"/>
                                        </p:tgtEl>
                                        <p:attrNameLst>
                                          <p:attrName>ppt_x</p:attrName>
                                        </p:attrNameLst>
                                      </p:cBhvr>
                                      <p:tavLst>
                                        <p:tav tm="0">
                                          <p:val>
                                            <p:strVal val="#ppt_x"/>
                                          </p:val>
                                        </p:tav>
                                        <p:tav tm="100000">
                                          <p:val>
                                            <p:strVal val="#ppt_x"/>
                                          </p:val>
                                        </p:tav>
                                      </p:tavLst>
                                    </p:anim>
                                    <p:anim calcmode="lin" valueType="num">
                                      <p:cBhvr>
                                        <p:cTn id="62" dur="500" fill="hold"/>
                                        <p:tgtEl>
                                          <p:spTgt spid="38"/>
                                        </p:tgtEl>
                                        <p:attrNameLst>
                                          <p:attrName>ppt_y</p:attrName>
                                        </p:attrNameLst>
                                      </p:cBhvr>
                                      <p:tavLst>
                                        <p:tav tm="0">
                                          <p:val>
                                            <p:strVal val="#ppt_y+.1"/>
                                          </p:val>
                                        </p:tav>
                                        <p:tav tm="100000">
                                          <p:val>
                                            <p:strVal val="#ppt_y"/>
                                          </p:val>
                                        </p:tav>
                                      </p:tavLst>
                                    </p:anim>
                                  </p:childTnLst>
                                </p:cTn>
                              </p:par>
                            </p:childTnLst>
                          </p:cTn>
                        </p:par>
                        <p:par>
                          <p:cTn id="63" fill="hold">
                            <p:stCondLst>
                              <p:cond delay="2000"/>
                            </p:stCondLst>
                            <p:childTnLst>
                              <p:par>
                                <p:cTn id="64" presetID="22" presetClass="entr" presetSubtype="8" fill="hold" grpId="0" nodeType="afterEffect">
                                  <p:stCondLst>
                                    <p:cond delay="250"/>
                                  </p:stCondLst>
                                  <p:childTnLst>
                                    <p:set>
                                      <p:cBhvr>
                                        <p:cTn id="65" dur="1" fill="hold">
                                          <p:stCondLst>
                                            <p:cond delay="0"/>
                                          </p:stCondLst>
                                        </p:cTn>
                                        <p:tgtEl>
                                          <p:spTgt spid="62"/>
                                        </p:tgtEl>
                                        <p:attrNameLst>
                                          <p:attrName>style.visibility</p:attrName>
                                        </p:attrNameLst>
                                      </p:cBhvr>
                                      <p:to>
                                        <p:strVal val="visible"/>
                                      </p:to>
                                    </p:set>
                                    <p:animEffect transition="in" filter="wipe(left)">
                                      <p:cBhvr>
                                        <p:cTn id="66" dur="500"/>
                                        <p:tgtEl>
                                          <p:spTgt spid="62"/>
                                        </p:tgtEl>
                                      </p:cBhvr>
                                    </p:animEffect>
                                  </p:childTnLst>
                                </p:cTn>
                              </p:par>
                              <p:par>
                                <p:cTn id="67" presetID="12" presetClass="entr" presetSubtype="8" fill="hold" grpId="0" nodeType="withEffect">
                                  <p:stCondLst>
                                    <p:cond delay="25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p:tgtEl>
                                          <p:spTgt spid="61"/>
                                        </p:tgtEl>
                                        <p:attrNameLst>
                                          <p:attrName>ppt_x</p:attrName>
                                        </p:attrNameLst>
                                      </p:cBhvr>
                                      <p:tavLst>
                                        <p:tav tm="0">
                                          <p:val>
                                            <p:strVal val="#ppt_x-#ppt_w*1.125000"/>
                                          </p:val>
                                        </p:tav>
                                        <p:tav tm="100000">
                                          <p:val>
                                            <p:strVal val="#ppt_x"/>
                                          </p:val>
                                        </p:tav>
                                      </p:tavLst>
                                    </p:anim>
                                    <p:animEffect transition="in" filter="wipe(right)">
                                      <p:cBhvr>
                                        <p:cTn id="7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6" grpId="0"/>
      <p:bldP spid="61" grpId="0"/>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ight Arrow 8"/>
          <p:cNvSpPr/>
          <p:nvPr/>
        </p:nvSpPr>
        <p:spPr>
          <a:xfrm>
            <a:off x="6855578" y="2536304"/>
            <a:ext cx="1844596" cy="110490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en-US" sz="1400" b="1">
              <a:solidFill>
                <a:schemeClr val="tx2"/>
              </a:solidFill>
              <a:latin typeface="+mn-ea"/>
              <a:cs typeface="+mn-ea"/>
              <a:sym typeface="+mn-lt"/>
            </a:endParaRPr>
          </a:p>
        </p:txBody>
      </p:sp>
      <p:sp>
        <p:nvSpPr>
          <p:cNvPr id="49" name="Right Arrow 8"/>
          <p:cNvSpPr/>
          <p:nvPr/>
        </p:nvSpPr>
        <p:spPr>
          <a:xfrm>
            <a:off x="5509381" y="2536304"/>
            <a:ext cx="1843318" cy="110490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en-US" sz="1400" b="1">
              <a:solidFill>
                <a:schemeClr val="tx2"/>
              </a:solidFill>
              <a:latin typeface="+mn-ea"/>
              <a:cs typeface="+mn-ea"/>
              <a:sym typeface="+mn-lt"/>
            </a:endParaRPr>
          </a:p>
        </p:txBody>
      </p:sp>
      <p:sp>
        <p:nvSpPr>
          <p:cNvPr id="50" name="Right Arrow 8"/>
          <p:cNvSpPr/>
          <p:nvPr/>
        </p:nvSpPr>
        <p:spPr>
          <a:xfrm>
            <a:off x="4069221" y="2536304"/>
            <a:ext cx="1843318" cy="110490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en-US" sz="1400" b="1">
              <a:solidFill>
                <a:schemeClr val="tx2"/>
              </a:solidFill>
              <a:latin typeface="+mn-ea"/>
              <a:cs typeface="+mn-ea"/>
              <a:sym typeface="+mn-lt"/>
            </a:endParaRPr>
          </a:p>
        </p:txBody>
      </p:sp>
      <p:sp>
        <p:nvSpPr>
          <p:cNvPr id="51" name="Right Arrow 8"/>
          <p:cNvSpPr/>
          <p:nvPr/>
        </p:nvSpPr>
        <p:spPr>
          <a:xfrm>
            <a:off x="2627784" y="2536304"/>
            <a:ext cx="1844595" cy="110490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en-US" sz="1400" b="1" dirty="0">
              <a:solidFill>
                <a:schemeClr val="tx2"/>
              </a:solidFill>
              <a:latin typeface="+mn-ea"/>
              <a:cs typeface="+mn-ea"/>
              <a:sym typeface="+mn-lt"/>
            </a:endParaRPr>
          </a:p>
        </p:txBody>
      </p:sp>
      <p:sp>
        <p:nvSpPr>
          <p:cNvPr id="52" name="TextBox 13"/>
          <p:cNvSpPr txBox="1">
            <a:spLocks noChangeArrowheads="1"/>
          </p:cNvSpPr>
          <p:nvPr/>
        </p:nvSpPr>
        <p:spPr bwMode="auto">
          <a:xfrm>
            <a:off x="2816195" y="291427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dirty="0">
                <a:solidFill>
                  <a:schemeClr val="bg1"/>
                </a:solidFill>
                <a:latin typeface="+mn-lt"/>
                <a:cs typeface="+mn-ea"/>
                <a:sym typeface="+mn-lt"/>
              </a:rPr>
              <a:t>发现问题</a:t>
            </a:r>
            <a:endParaRPr lang="en-US" altLang="zh-CN" dirty="0">
              <a:solidFill>
                <a:schemeClr val="bg1"/>
              </a:solidFill>
              <a:latin typeface="+mn-lt"/>
              <a:cs typeface="+mn-ea"/>
              <a:sym typeface="+mn-lt"/>
            </a:endParaRPr>
          </a:p>
        </p:txBody>
      </p:sp>
      <p:grpSp>
        <p:nvGrpSpPr>
          <p:cNvPr id="53" name="组合 52"/>
          <p:cNvGrpSpPr/>
          <p:nvPr/>
        </p:nvGrpSpPr>
        <p:grpSpPr>
          <a:xfrm>
            <a:off x="6157078" y="1919362"/>
            <a:ext cx="353591" cy="850900"/>
            <a:chOff x="5107954" y="1503784"/>
            <a:chExt cx="473075" cy="850900"/>
          </a:xfrm>
        </p:grpSpPr>
        <p:cxnSp>
          <p:nvCxnSpPr>
            <p:cNvPr id="54" name="Straight Connector 38"/>
            <p:cNvCxnSpPr/>
            <p:nvPr/>
          </p:nvCxnSpPr>
          <p:spPr>
            <a:xfrm>
              <a:off x="5107954" y="1503784"/>
              <a:ext cx="0" cy="8509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39"/>
            <p:cNvCxnSpPr/>
            <p:nvPr/>
          </p:nvCxnSpPr>
          <p:spPr>
            <a:xfrm>
              <a:off x="5107954" y="1503784"/>
              <a:ext cx="473075" cy="0"/>
            </a:xfrm>
            <a:prstGeom prst="line">
              <a:avLst/>
            </a:prstGeom>
            <a:ln>
              <a:solidFill>
                <a:schemeClr val="tx1">
                  <a:lumMod val="75000"/>
                  <a:lumOff val="2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4760411" y="1920950"/>
            <a:ext cx="432048" cy="849312"/>
            <a:chOff x="3229942" y="1514897"/>
            <a:chExt cx="474662" cy="849312"/>
          </a:xfrm>
        </p:grpSpPr>
        <p:cxnSp>
          <p:nvCxnSpPr>
            <p:cNvPr id="57" name="Straight Connector 37"/>
            <p:cNvCxnSpPr/>
            <p:nvPr/>
          </p:nvCxnSpPr>
          <p:spPr>
            <a:xfrm>
              <a:off x="3704604" y="1514897"/>
              <a:ext cx="0" cy="84931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40"/>
            <p:cNvCxnSpPr/>
            <p:nvPr/>
          </p:nvCxnSpPr>
          <p:spPr>
            <a:xfrm>
              <a:off x="3229942" y="1514897"/>
              <a:ext cx="474662" cy="0"/>
            </a:xfrm>
            <a:prstGeom prst="line">
              <a:avLst/>
            </a:prstGeom>
            <a:ln>
              <a:solidFill>
                <a:schemeClr val="tx1">
                  <a:lumMod val="75000"/>
                  <a:lumOff val="2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sp>
        <p:nvSpPr>
          <p:cNvPr id="59" name="TextBox 13"/>
          <p:cNvSpPr txBox="1">
            <a:spLocks noChangeArrowheads="1"/>
          </p:cNvSpPr>
          <p:nvPr/>
        </p:nvSpPr>
        <p:spPr bwMode="auto">
          <a:xfrm>
            <a:off x="4516511" y="291427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dirty="0">
                <a:solidFill>
                  <a:schemeClr val="bg1"/>
                </a:solidFill>
                <a:latin typeface="+mn-lt"/>
                <a:cs typeface="+mn-ea"/>
                <a:sym typeface="+mn-lt"/>
              </a:rPr>
              <a:t>分析问题</a:t>
            </a:r>
            <a:endParaRPr lang="zh-CN" altLang="en-US" dirty="0">
              <a:solidFill>
                <a:schemeClr val="bg1"/>
              </a:solidFill>
              <a:latin typeface="+mn-lt"/>
              <a:cs typeface="+mn-ea"/>
              <a:sym typeface="+mn-lt"/>
            </a:endParaRPr>
          </a:p>
        </p:txBody>
      </p:sp>
      <p:sp>
        <p:nvSpPr>
          <p:cNvPr id="60" name="TextBox 13"/>
          <p:cNvSpPr txBox="1">
            <a:spLocks noChangeArrowheads="1"/>
          </p:cNvSpPr>
          <p:nvPr/>
        </p:nvSpPr>
        <p:spPr bwMode="auto">
          <a:xfrm>
            <a:off x="5956671" y="291427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dirty="0">
                <a:solidFill>
                  <a:schemeClr val="bg1"/>
                </a:solidFill>
                <a:latin typeface="+mn-lt"/>
                <a:cs typeface="+mn-ea"/>
                <a:sym typeface="+mn-lt"/>
              </a:rPr>
              <a:t>提出假设</a:t>
            </a:r>
            <a:endParaRPr lang="zh-CN" altLang="en-US" dirty="0">
              <a:solidFill>
                <a:schemeClr val="bg1"/>
              </a:solidFill>
              <a:latin typeface="+mn-lt"/>
              <a:cs typeface="+mn-ea"/>
              <a:sym typeface="+mn-lt"/>
            </a:endParaRPr>
          </a:p>
        </p:txBody>
      </p:sp>
      <p:sp>
        <p:nvSpPr>
          <p:cNvPr id="61" name="TextBox 13"/>
          <p:cNvSpPr txBox="1">
            <a:spLocks noChangeArrowheads="1"/>
          </p:cNvSpPr>
          <p:nvPr/>
        </p:nvSpPr>
        <p:spPr bwMode="auto">
          <a:xfrm>
            <a:off x="7424707" y="291427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dirty="0">
                <a:solidFill>
                  <a:schemeClr val="bg1"/>
                </a:solidFill>
                <a:latin typeface="+mn-lt"/>
                <a:cs typeface="+mn-ea"/>
                <a:sym typeface="+mn-lt"/>
              </a:rPr>
              <a:t>检验假设</a:t>
            </a:r>
            <a:endParaRPr lang="zh-CN" altLang="en-US" dirty="0">
              <a:solidFill>
                <a:schemeClr val="bg1"/>
              </a:solidFill>
              <a:latin typeface="+mn-lt"/>
              <a:cs typeface="+mn-ea"/>
              <a:sym typeface="+mn-lt"/>
            </a:endParaRPr>
          </a:p>
        </p:txBody>
      </p:sp>
      <p:sp>
        <p:nvSpPr>
          <p:cNvPr id="62" name="文本框 36"/>
          <p:cNvSpPr>
            <a:spLocks noChangeArrowheads="1"/>
          </p:cNvSpPr>
          <p:nvPr/>
        </p:nvSpPr>
        <p:spPr bwMode="auto">
          <a:xfrm>
            <a:off x="6676751" y="1633364"/>
            <a:ext cx="1900084"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在此录入上述图表的描述说明，在此录入上述图表的描述说明。</a:t>
            </a:r>
            <a:endParaRPr lang="zh-CN" altLang="en-US" sz="1400" dirty="0">
              <a:solidFill>
                <a:schemeClr val="tx1">
                  <a:lumMod val="75000"/>
                  <a:lumOff val="25000"/>
                </a:schemeClr>
              </a:solidFill>
              <a:cs typeface="+mn-ea"/>
              <a:sym typeface="+mn-lt"/>
            </a:endParaRPr>
          </a:p>
        </p:txBody>
      </p:sp>
      <p:sp>
        <p:nvSpPr>
          <p:cNvPr id="63" name="文本框 36"/>
          <p:cNvSpPr>
            <a:spLocks noChangeArrowheads="1"/>
          </p:cNvSpPr>
          <p:nvPr/>
        </p:nvSpPr>
        <p:spPr bwMode="auto">
          <a:xfrm>
            <a:off x="2821395" y="1633364"/>
            <a:ext cx="19390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在此录入上述图表的描述，在此录入上述图表的描述说明。</a:t>
            </a:r>
            <a:endParaRPr lang="zh-CN" altLang="en-US" sz="1400" dirty="0">
              <a:solidFill>
                <a:schemeClr val="tx1">
                  <a:lumMod val="75000"/>
                  <a:lumOff val="25000"/>
                </a:schemeClr>
              </a:solidFill>
              <a:cs typeface="+mn-ea"/>
              <a:sym typeface="+mn-lt"/>
            </a:endParaRPr>
          </a:p>
        </p:txBody>
      </p:sp>
      <p:grpSp>
        <p:nvGrpSpPr>
          <p:cNvPr id="64" name="组合 63"/>
          <p:cNvGrpSpPr/>
          <p:nvPr/>
        </p:nvGrpSpPr>
        <p:grpSpPr>
          <a:xfrm rot="10800000">
            <a:off x="3133621" y="3418334"/>
            <a:ext cx="416460" cy="849312"/>
            <a:chOff x="3229942" y="1514897"/>
            <a:chExt cx="474662" cy="849312"/>
          </a:xfrm>
        </p:grpSpPr>
        <p:cxnSp>
          <p:nvCxnSpPr>
            <p:cNvPr id="65" name="Straight Connector 37"/>
            <p:cNvCxnSpPr/>
            <p:nvPr/>
          </p:nvCxnSpPr>
          <p:spPr>
            <a:xfrm>
              <a:off x="3704604" y="1514897"/>
              <a:ext cx="0" cy="84931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40"/>
            <p:cNvCxnSpPr/>
            <p:nvPr/>
          </p:nvCxnSpPr>
          <p:spPr>
            <a:xfrm>
              <a:off x="3229942" y="1514897"/>
              <a:ext cx="474662" cy="0"/>
            </a:xfrm>
            <a:prstGeom prst="line">
              <a:avLst/>
            </a:prstGeom>
            <a:ln>
              <a:solidFill>
                <a:schemeClr val="tx1">
                  <a:lumMod val="75000"/>
                  <a:lumOff val="2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sp>
        <p:nvSpPr>
          <p:cNvPr id="67" name="文本框 36"/>
          <p:cNvSpPr>
            <a:spLocks noChangeArrowheads="1"/>
          </p:cNvSpPr>
          <p:nvPr/>
        </p:nvSpPr>
        <p:spPr bwMode="auto">
          <a:xfrm>
            <a:off x="3680291" y="3915222"/>
            <a:ext cx="161335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在此录入上述图表的描述说明，在此录入上述图表的描述说明。</a:t>
            </a:r>
            <a:endParaRPr lang="zh-CN" altLang="en-US" sz="1400" dirty="0">
              <a:solidFill>
                <a:schemeClr val="tx1">
                  <a:lumMod val="75000"/>
                  <a:lumOff val="25000"/>
                </a:schemeClr>
              </a:solidFill>
              <a:cs typeface="+mn-ea"/>
              <a:sym typeface="+mn-lt"/>
            </a:endParaRPr>
          </a:p>
        </p:txBody>
      </p:sp>
      <p:grpSp>
        <p:nvGrpSpPr>
          <p:cNvPr id="68" name="组合 67"/>
          <p:cNvGrpSpPr/>
          <p:nvPr/>
        </p:nvGrpSpPr>
        <p:grpSpPr>
          <a:xfrm rot="10800000">
            <a:off x="7626792" y="3359522"/>
            <a:ext cx="270990" cy="850900"/>
            <a:chOff x="5107954" y="1503784"/>
            <a:chExt cx="473075" cy="850900"/>
          </a:xfrm>
        </p:grpSpPr>
        <p:cxnSp>
          <p:nvCxnSpPr>
            <p:cNvPr id="69" name="Straight Connector 38"/>
            <p:cNvCxnSpPr/>
            <p:nvPr/>
          </p:nvCxnSpPr>
          <p:spPr>
            <a:xfrm>
              <a:off x="5107954" y="1503784"/>
              <a:ext cx="0" cy="8509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39"/>
            <p:cNvCxnSpPr/>
            <p:nvPr/>
          </p:nvCxnSpPr>
          <p:spPr>
            <a:xfrm>
              <a:off x="5107954" y="1503784"/>
              <a:ext cx="473075" cy="0"/>
            </a:xfrm>
            <a:prstGeom prst="line">
              <a:avLst/>
            </a:prstGeom>
            <a:ln>
              <a:solidFill>
                <a:schemeClr val="tx1">
                  <a:lumMod val="75000"/>
                  <a:lumOff val="2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sp>
        <p:nvSpPr>
          <p:cNvPr id="71" name="文本框 36"/>
          <p:cNvSpPr>
            <a:spLocks noChangeArrowheads="1"/>
          </p:cNvSpPr>
          <p:nvPr/>
        </p:nvSpPr>
        <p:spPr bwMode="auto">
          <a:xfrm>
            <a:off x="5883358" y="3793604"/>
            <a:ext cx="161335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在此录入上述图表的描述说明，在此录入上述图表的描述说明。</a:t>
            </a:r>
            <a:endParaRPr lang="zh-CN" altLang="en-US" sz="1400" dirty="0">
              <a:solidFill>
                <a:schemeClr val="tx1">
                  <a:lumMod val="75000"/>
                  <a:lumOff val="25000"/>
                </a:schemeClr>
              </a:solidFill>
              <a:cs typeface="+mn-ea"/>
              <a:sym typeface="+mn-lt"/>
            </a:endParaRPr>
          </a:p>
        </p:txBody>
      </p:sp>
      <p:grpSp>
        <p:nvGrpSpPr>
          <p:cNvPr id="35" name="组合 34"/>
          <p:cNvGrpSpPr/>
          <p:nvPr/>
        </p:nvGrpSpPr>
        <p:grpSpPr>
          <a:xfrm>
            <a:off x="0" y="0"/>
            <a:ext cx="2074433" cy="5761308"/>
            <a:chOff x="0" y="0"/>
            <a:chExt cx="2074433" cy="5761308"/>
          </a:xfrm>
        </p:grpSpPr>
        <p:sp>
          <p:nvSpPr>
            <p:cNvPr id="44" name="矩形 43"/>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4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6"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8" name="组合 47"/>
            <p:cNvGrpSpPr/>
            <p:nvPr/>
          </p:nvGrpSpPr>
          <p:grpSpPr>
            <a:xfrm>
              <a:off x="273298" y="593254"/>
              <a:ext cx="1536206" cy="1544166"/>
              <a:chOff x="273298" y="593254"/>
              <a:chExt cx="1536206" cy="1544166"/>
            </a:xfrm>
          </p:grpSpPr>
          <p:sp>
            <p:nvSpPr>
              <p:cNvPr id="72" name="椭圆 7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73" name="图片 72"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74"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研究思路</a:t>
            </a:r>
            <a:endParaRPr lang="en-US" altLang="zh-CN" sz="2000" dirty="0">
              <a:solidFill>
                <a:srgbClr val="2B558E"/>
              </a:solidFill>
              <a:cs typeface="+mn-ea"/>
              <a:sym typeface="+mn-lt"/>
            </a:endParaRPr>
          </a:p>
        </p:txBody>
      </p:sp>
      <p:sp>
        <p:nvSpPr>
          <p:cNvPr id="75" name="矩形 7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up)">
                                      <p:cBhvr>
                                        <p:cTn id="14" dur="500"/>
                                        <p:tgtEl>
                                          <p:spTgt spid="6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left)">
                                      <p:cBhvr>
                                        <p:cTn id="18" dur="500"/>
                                        <p:tgtEl>
                                          <p:spTgt spid="6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down)">
                                      <p:cBhvr>
                                        <p:cTn id="29" dur="500"/>
                                        <p:tgtEl>
                                          <p:spTgt spid="56"/>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right)">
                                      <p:cBhvr>
                                        <p:cTn id="33" dur="500"/>
                                        <p:tgtEl>
                                          <p:spTgt spid="63"/>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left)">
                                      <p:cBhvr>
                                        <p:cTn id="37" dur="500"/>
                                        <p:tgtEl>
                                          <p:spTgt spid="6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500"/>
                                        <p:tgtEl>
                                          <p:spTgt spid="62"/>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left)">
                                      <p:cBhvr>
                                        <p:cTn id="55" dur="500"/>
                                        <p:tgtEl>
                                          <p:spTgt spid="47"/>
                                        </p:tgtEl>
                                      </p:cBhvr>
                                    </p:animEffect>
                                  </p:childTnLst>
                                </p:cTn>
                              </p:par>
                            </p:childTnLst>
                          </p:cTn>
                        </p:par>
                        <p:par>
                          <p:cTn id="56" fill="hold">
                            <p:stCondLst>
                              <p:cond delay="5000"/>
                            </p:stCondLst>
                            <p:childTnLst>
                              <p:par>
                                <p:cTn id="57" presetID="22" presetClass="entr" presetSubtype="1"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up)">
                                      <p:cBhvr>
                                        <p:cTn id="59" dur="500"/>
                                        <p:tgtEl>
                                          <p:spTgt spid="68"/>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wipe(up)">
                                      <p:cBhvr>
                                        <p:cTn id="63" dur="500"/>
                                        <p:tgtEl>
                                          <p:spTgt spid="71"/>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22" presetClass="entr" presetSubtype="8" fill="hold" grpId="0" nodeType="afterEffect">
                                  <p:stCondLst>
                                    <p:cond delay="25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12" presetClass="entr" presetSubtype="8" fill="hold" grpId="0" nodeType="withEffect">
                                  <p:stCondLst>
                                    <p:cond delay="250"/>
                                  </p:stCondLst>
                                  <p:childTnLst>
                                    <p:set>
                                      <p:cBhvr>
                                        <p:cTn id="76" dur="1" fill="hold">
                                          <p:stCondLst>
                                            <p:cond delay="0"/>
                                          </p:stCondLst>
                                        </p:cTn>
                                        <p:tgtEl>
                                          <p:spTgt spid="74"/>
                                        </p:tgtEl>
                                        <p:attrNameLst>
                                          <p:attrName>style.visibility</p:attrName>
                                        </p:attrNameLst>
                                      </p:cBhvr>
                                      <p:to>
                                        <p:strVal val="visible"/>
                                      </p:to>
                                    </p:set>
                                    <p:anim calcmode="lin" valueType="num">
                                      <p:cBhvr additive="base">
                                        <p:cTn id="77" dur="500"/>
                                        <p:tgtEl>
                                          <p:spTgt spid="74"/>
                                        </p:tgtEl>
                                        <p:attrNameLst>
                                          <p:attrName>ppt_x</p:attrName>
                                        </p:attrNameLst>
                                      </p:cBhvr>
                                      <p:tavLst>
                                        <p:tav tm="0">
                                          <p:val>
                                            <p:strVal val="#ppt_x-#ppt_w*1.125000"/>
                                          </p:val>
                                        </p:tav>
                                        <p:tav tm="100000">
                                          <p:val>
                                            <p:strVal val="#ppt_x"/>
                                          </p:val>
                                        </p:tav>
                                      </p:tavLst>
                                    </p:anim>
                                    <p:animEffect transition="in" filter="wipe(right)">
                                      <p:cBhvr>
                                        <p:cTn id="7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50" grpId="0" animBg="1"/>
      <p:bldP spid="51" grpId="0" animBg="1"/>
      <p:bldP spid="52" grpId="0"/>
      <p:bldP spid="59" grpId="0"/>
      <p:bldP spid="60" grpId="0"/>
      <p:bldP spid="61" grpId="0"/>
      <p:bldP spid="62" grpId="0"/>
      <p:bldP spid="63" grpId="0"/>
      <p:bldP spid="67" grpId="0"/>
      <p:bldP spid="71" grpId="0"/>
      <p:bldP spid="74" grpId="0"/>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915816" y="1345332"/>
            <a:ext cx="5406503" cy="1080120"/>
          </a:xfrm>
          <a:prstGeom prst="rect">
            <a:avLst/>
          </a:prstGeom>
          <a:solidFill>
            <a:srgbClr val="F8704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TextBox 38"/>
          <p:cNvSpPr txBox="1"/>
          <p:nvPr/>
        </p:nvSpPr>
        <p:spPr>
          <a:xfrm>
            <a:off x="3150070" y="1440511"/>
            <a:ext cx="5022330" cy="846001"/>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cs typeface="+mn-ea"/>
                <a:sym typeface="+mn-lt"/>
              </a:rPr>
              <a:t>企事业内部的组织机构健全、合理；各个部门的职权范围明确，分工合理；具有与其承担责任相适应的经济权力，人员的配置和使用适合工作要求。</a:t>
            </a:r>
            <a:endParaRPr lang="en-US" altLang="zh-CN" sz="1400" dirty="0">
              <a:solidFill>
                <a:schemeClr val="tx1">
                  <a:lumMod val="65000"/>
                  <a:lumOff val="35000"/>
                </a:schemeClr>
              </a:solidFill>
              <a:cs typeface="+mn-ea"/>
              <a:sym typeface="+mn-lt"/>
            </a:endParaRPr>
          </a:p>
        </p:txBody>
      </p:sp>
      <p:sp>
        <p:nvSpPr>
          <p:cNvPr id="40" name="TextBox 39"/>
          <p:cNvSpPr txBox="1"/>
          <p:nvPr/>
        </p:nvSpPr>
        <p:spPr>
          <a:xfrm>
            <a:off x="3150070" y="2861230"/>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针对性</a:t>
            </a:r>
            <a:endParaRPr lang="zh-CN" altLang="en-US" sz="3200" dirty="0">
              <a:solidFill>
                <a:schemeClr val="tx1">
                  <a:lumMod val="75000"/>
                  <a:lumOff val="25000"/>
                </a:schemeClr>
              </a:solidFill>
              <a:cs typeface="+mn-ea"/>
              <a:sym typeface="+mn-lt"/>
            </a:endParaRPr>
          </a:p>
        </p:txBody>
      </p:sp>
      <p:sp>
        <p:nvSpPr>
          <p:cNvPr id="41" name="TextBox 40"/>
          <p:cNvSpPr txBox="1"/>
          <p:nvPr/>
        </p:nvSpPr>
        <p:spPr>
          <a:xfrm>
            <a:off x="3103419" y="4015464"/>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系统性</a:t>
            </a:r>
            <a:endParaRPr lang="zh-CN" altLang="en-US" sz="3200" dirty="0">
              <a:solidFill>
                <a:schemeClr val="tx1">
                  <a:lumMod val="75000"/>
                  <a:lumOff val="25000"/>
                </a:schemeClr>
              </a:solidFill>
              <a:cs typeface="+mn-ea"/>
              <a:sym typeface="+mn-lt"/>
            </a:endParaRPr>
          </a:p>
        </p:txBody>
      </p:sp>
      <p:sp>
        <p:nvSpPr>
          <p:cNvPr id="42" name="TextBox 41"/>
          <p:cNvSpPr txBox="1"/>
          <p:nvPr/>
        </p:nvSpPr>
        <p:spPr>
          <a:xfrm>
            <a:off x="6906547" y="2935873"/>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经济性</a:t>
            </a:r>
            <a:endParaRPr lang="zh-CN" altLang="en-US" sz="3200" dirty="0">
              <a:solidFill>
                <a:schemeClr val="tx1">
                  <a:lumMod val="75000"/>
                  <a:lumOff val="25000"/>
                </a:schemeClr>
              </a:solidFill>
              <a:cs typeface="+mn-ea"/>
              <a:sym typeface="+mn-lt"/>
            </a:endParaRPr>
          </a:p>
        </p:txBody>
      </p:sp>
      <p:sp>
        <p:nvSpPr>
          <p:cNvPr id="43" name="TextBox 42"/>
          <p:cNvSpPr txBox="1"/>
          <p:nvPr/>
        </p:nvSpPr>
        <p:spPr>
          <a:xfrm>
            <a:off x="6834539" y="40152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时效性</a:t>
            </a:r>
            <a:endParaRPr lang="zh-CN" altLang="en-US" sz="3200" dirty="0">
              <a:solidFill>
                <a:schemeClr val="tx1">
                  <a:lumMod val="75000"/>
                  <a:lumOff val="25000"/>
                </a:schemeClr>
              </a:solidFill>
              <a:cs typeface="+mn-ea"/>
              <a:sym typeface="+mn-lt"/>
            </a:endParaRPr>
          </a:p>
        </p:txBody>
      </p:sp>
      <p:sp>
        <p:nvSpPr>
          <p:cNvPr id="44" name="TextBox 43"/>
          <p:cNvSpPr txBox="1"/>
          <p:nvPr/>
        </p:nvSpPr>
        <p:spPr>
          <a:xfrm>
            <a:off x="6834539" y="4463162"/>
            <a:ext cx="1710725"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EFFECTIVENESS</a:t>
            </a:r>
            <a:endParaRPr lang="zh-CN" altLang="en-US" sz="1600" dirty="0">
              <a:solidFill>
                <a:schemeClr val="tx1">
                  <a:lumMod val="65000"/>
                  <a:lumOff val="35000"/>
                </a:schemeClr>
              </a:solidFill>
              <a:cs typeface="+mn-ea"/>
              <a:sym typeface="+mn-lt"/>
            </a:endParaRPr>
          </a:p>
        </p:txBody>
      </p:sp>
      <p:sp>
        <p:nvSpPr>
          <p:cNvPr id="45" name="TextBox 44"/>
          <p:cNvSpPr txBox="1"/>
          <p:nvPr/>
        </p:nvSpPr>
        <p:spPr>
          <a:xfrm>
            <a:off x="3246250" y="3307965"/>
            <a:ext cx="1424493"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PERTINENCE</a:t>
            </a:r>
            <a:endParaRPr lang="zh-CN" altLang="en-US" sz="1600" dirty="0">
              <a:solidFill>
                <a:schemeClr val="tx1">
                  <a:lumMod val="65000"/>
                  <a:lumOff val="35000"/>
                </a:schemeClr>
              </a:solidFill>
              <a:cs typeface="+mn-ea"/>
              <a:sym typeface="+mn-lt"/>
            </a:endParaRPr>
          </a:p>
        </p:txBody>
      </p:sp>
      <p:sp>
        <p:nvSpPr>
          <p:cNvPr id="46" name="TextBox 45"/>
          <p:cNvSpPr txBox="1"/>
          <p:nvPr/>
        </p:nvSpPr>
        <p:spPr>
          <a:xfrm>
            <a:off x="2723250" y="4460093"/>
            <a:ext cx="1932388"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SYSTEMATICNESS</a:t>
            </a:r>
            <a:endParaRPr lang="zh-CN" altLang="en-US" sz="1600" dirty="0">
              <a:solidFill>
                <a:schemeClr val="tx1">
                  <a:lumMod val="65000"/>
                  <a:lumOff val="35000"/>
                </a:schemeClr>
              </a:solidFill>
              <a:cs typeface="+mn-ea"/>
              <a:sym typeface="+mn-lt"/>
            </a:endParaRPr>
          </a:p>
        </p:txBody>
      </p:sp>
      <p:sp>
        <p:nvSpPr>
          <p:cNvPr id="72" name="TextBox 71"/>
          <p:cNvSpPr txBox="1"/>
          <p:nvPr/>
        </p:nvSpPr>
        <p:spPr>
          <a:xfrm>
            <a:off x="6906547" y="3383042"/>
            <a:ext cx="1255793"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ECONOMY</a:t>
            </a:r>
            <a:endParaRPr lang="zh-CN" altLang="en-US" sz="1600" dirty="0">
              <a:solidFill>
                <a:schemeClr val="tx1">
                  <a:lumMod val="65000"/>
                  <a:lumOff val="35000"/>
                </a:schemeClr>
              </a:solidFill>
              <a:cs typeface="+mn-ea"/>
              <a:sym typeface="+mn-lt"/>
            </a:endParaRPr>
          </a:p>
        </p:txBody>
      </p:sp>
      <p:sp>
        <p:nvSpPr>
          <p:cNvPr id="73" name="圆角矩形 72"/>
          <p:cNvSpPr/>
          <p:nvPr/>
        </p:nvSpPr>
        <p:spPr>
          <a:xfrm rot="2700000">
            <a:off x="5662514" y="2923140"/>
            <a:ext cx="928788" cy="928788"/>
          </a:xfrm>
          <a:prstGeom prst="round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5" name="圆角矩形 74"/>
          <p:cNvSpPr/>
          <p:nvPr/>
        </p:nvSpPr>
        <p:spPr>
          <a:xfrm rot="2700000">
            <a:off x="5662514" y="3824585"/>
            <a:ext cx="928788" cy="928788"/>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76" name="圆角矩形 75"/>
          <p:cNvSpPr/>
          <p:nvPr/>
        </p:nvSpPr>
        <p:spPr>
          <a:xfrm rot="2700000">
            <a:off x="4807579" y="2923140"/>
            <a:ext cx="928788" cy="928788"/>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圆角矩形 77"/>
          <p:cNvSpPr/>
          <p:nvPr/>
        </p:nvSpPr>
        <p:spPr>
          <a:xfrm rot="2700000">
            <a:off x="4807579" y="3824585"/>
            <a:ext cx="928788" cy="928788"/>
          </a:xfrm>
          <a:prstGeom prst="round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grpSp>
        <p:nvGrpSpPr>
          <p:cNvPr id="26" name="组合 25"/>
          <p:cNvGrpSpPr/>
          <p:nvPr/>
        </p:nvGrpSpPr>
        <p:grpSpPr>
          <a:xfrm>
            <a:off x="0" y="0"/>
            <a:ext cx="2074433" cy="5761308"/>
            <a:chOff x="0" y="0"/>
            <a:chExt cx="2074433" cy="5761308"/>
          </a:xfrm>
        </p:grpSpPr>
        <p:sp>
          <p:nvSpPr>
            <p:cNvPr id="35" name="矩形 34"/>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6"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7"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7" name="组合 46"/>
            <p:cNvGrpSpPr/>
            <p:nvPr/>
          </p:nvGrpSpPr>
          <p:grpSpPr>
            <a:xfrm>
              <a:off x="273298" y="593254"/>
              <a:ext cx="1536206" cy="1544166"/>
              <a:chOff x="273298" y="593254"/>
              <a:chExt cx="1536206" cy="1544166"/>
            </a:xfrm>
          </p:grpSpPr>
          <p:sp>
            <p:nvSpPr>
              <p:cNvPr id="48" name="椭圆 47"/>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9" name="图片 48"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50"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研究方案</a:t>
            </a:r>
            <a:endParaRPr lang="en-US" altLang="zh-CN" sz="2000" dirty="0">
              <a:solidFill>
                <a:srgbClr val="2B558E"/>
              </a:solidFill>
              <a:cs typeface="+mn-ea"/>
              <a:sym typeface="+mn-lt"/>
            </a:endParaRPr>
          </a:p>
        </p:txBody>
      </p:sp>
      <p:sp>
        <p:nvSpPr>
          <p:cNvPr id="51" name="矩形 50"/>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anim calcmode="lin" valueType="num">
                                      <p:cBhvr>
                                        <p:cTn id="13" dur="500" fill="hold"/>
                                        <p:tgtEl>
                                          <p:spTgt spid="38"/>
                                        </p:tgtEl>
                                        <p:attrNameLst>
                                          <p:attrName>ppt_x</p:attrName>
                                        </p:attrNameLst>
                                      </p:cBhvr>
                                      <p:tavLst>
                                        <p:tav tm="0">
                                          <p:val>
                                            <p:strVal val="#ppt_x"/>
                                          </p:val>
                                        </p:tav>
                                        <p:tav tm="100000">
                                          <p:val>
                                            <p:strVal val="#ppt_x"/>
                                          </p:val>
                                        </p:tav>
                                      </p:tavLst>
                                    </p:anim>
                                    <p:anim calcmode="lin" valueType="num">
                                      <p:cBhvr>
                                        <p:cTn id="14" dur="5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300"/>
                                        <p:tgtEl>
                                          <p:spTgt spid="40"/>
                                        </p:tgtEl>
                                        <p:attrNameLst>
                                          <p:attrName>ppt_x</p:attrName>
                                        </p:attrNameLst>
                                      </p:cBhvr>
                                      <p:tavLst>
                                        <p:tav tm="0">
                                          <p:val>
                                            <p:strVal val="#ppt_x-#ppt_w*1.125000"/>
                                          </p:val>
                                        </p:tav>
                                        <p:tav tm="100000">
                                          <p:val>
                                            <p:strVal val="#ppt_x"/>
                                          </p:val>
                                        </p:tav>
                                      </p:tavLst>
                                    </p:anim>
                                    <p:animEffect transition="in" filter="wipe(right)">
                                      <p:cBhvr>
                                        <p:cTn id="19" dur="300"/>
                                        <p:tgtEl>
                                          <p:spTgt spid="40"/>
                                        </p:tgtEl>
                                      </p:cBhvr>
                                    </p:animEffect>
                                  </p:childTnLst>
                                </p:cTn>
                              </p:par>
                              <p:par>
                                <p:cTn id="20" presetID="12" presetClass="entr" presetSubtype="8" fill="hold" grpId="0" nodeType="withEffect">
                                  <p:stCondLst>
                                    <p:cond delay="20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300"/>
                                        <p:tgtEl>
                                          <p:spTgt spid="45"/>
                                        </p:tgtEl>
                                        <p:attrNameLst>
                                          <p:attrName>ppt_x</p:attrName>
                                        </p:attrNameLst>
                                      </p:cBhvr>
                                      <p:tavLst>
                                        <p:tav tm="0">
                                          <p:val>
                                            <p:strVal val="#ppt_x-#ppt_w*1.125000"/>
                                          </p:val>
                                        </p:tav>
                                        <p:tav tm="100000">
                                          <p:val>
                                            <p:strVal val="#ppt_x"/>
                                          </p:val>
                                        </p:tav>
                                      </p:tavLst>
                                    </p:anim>
                                    <p:animEffect transition="in" filter="wipe(right)">
                                      <p:cBhvr>
                                        <p:cTn id="23" dur="300"/>
                                        <p:tgtEl>
                                          <p:spTgt spid="45"/>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76"/>
                                        </p:tgtEl>
                                        <p:attrNameLst>
                                          <p:attrName>style.visibility</p:attrName>
                                        </p:attrNameLst>
                                      </p:cBhvr>
                                      <p:to>
                                        <p:strVal val="visible"/>
                                      </p:to>
                                    </p:set>
                                    <p:anim calcmode="lin" valueType="num">
                                      <p:cBhvr>
                                        <p:cTn id="26" dur="500" fill="hold"/>
                                        <p:tgtEl>
                                          <p:spTgt spid="76"/>
                                        </p:tgtEl>
                                        <p:attrNameLst>
                                          <p:attrName>ppt_w</p:attrName>
                                        </p:attrNameLst>
                                      </p:cBhvr>
                                      <p:tavLst>
                                        <p:tav tm="0">
                                          <p:val>
                                            <p:fltVal val="0"/>
                                          </p:val>
                                        </p:tav>
                                        <p:tav tm="100000">
                                          <p:val>
                                            <p:strVal val="#ppt_w"/>
                                          </p:val>
                                        </p:tav>
                                      </p:tavLst>
                                    </p:anim>
                                    <p:anim calcmode="lin" valueType="num">
                                      <p:cBhvr>
                                        <p:cTn id="27" dur="500" fill="hold"/>
                                        <p:tgtEl>
                                          <p:spTgt spid="76"/>
                                        </p:tgtEl>
                                        <p:attrNameLst>
                                          <p:attrName>ppt_h</p:attrName>
                                        </p:attrNameLst>
                                      </p:cBhvr>
                                      <p:tavLst>
                                        <p:tav tm="0">
                                          <p:val>
                                            <p:fltVal val="0"/>
                                          </p:val>
                                        </p:tav>
                                        <p:tav tm="100000">
                                          <p:val>
                                            <p:strVal val="#ppt_h"/>
                                          </p:val>
                                        </p:tav>
                                      </p:tavLst>
                                    </p:anim>
                                    <p:animEffect transition="in" filter="fade">
                                      <p:cBhvr>
                                        <p:cTn id="28" dur="500"/>
                                        <p:tgtEl>
                                          <p:spTgt spid="76"/>
                                        </p:tgtEl>
                                      </p:cBhvr>
                                    </p:animEffect>
                                  </p:childTnLst>
                                </p:cTn>
                              </p:par>
                              <p:par>
                                <p:cTn id="29" presetID="12" presetClass="entr" presetSubtype="2" fill="hold" grpId="0" nodeType="withEffect">
                                  <p:stCondLst>
                                    <p:cond delay="20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00"/>
                                        <p:tgtEl>
                                          <p:spTgt spid="43"/>
                                        </p:tgtEl>
                                        <p:attrNameLst>
                                          <p:attrName>ppt_x</p:attrName>
                                        </p:attrNameLst>
                                      </p:cBhvr>
                                      <p:tavLst>
                                        <p:tav tm="0">
                                          <p:val>
                                            <p:strVal val="#ppt_x+#ppt_w*1.125000"/>
                                          </p:val>
                                        </p:tav>
                                        <p:tav tm="100000">
                                          <p:val>
                                            <p:strVal val="#ppt_x"/>
                                          </p:val>
                                        </p:tav>
                                      </p:tavLst>
                                    </p:anim>
                                    <p:animEffect transition="in" filter="wipe(left)">
                                      <p:cBhvr>
                                        <p:cTn id="32" dur="300"/>
                                        <p:tgtEl>
                                          <p:spTgt spid="43"/>
                                        </p:tgtEl>
                                      </p:cBhvr>
                                    </p:animEffect>
                                  </p:childTnLst>
                                </p:cTn>
                              </p:par>
                              <p:par>
                                <p:cTn id="33" presetID="12" presetClass="entr" presetSubtype="2" fill="hold" grpId="0" nodeType="withEffect">
                                  <p:stCondLst>
                                    <p:cond delay="20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00"/>
                                        <p:tgtEl>
                                          <p:spTgt spid="44"/>
                                        </p:tgtEl>
                                        <p:attrNameLst>
                                          <p:attrName>ppt_x</p:attrName>
                                        </p:attrNameLst>
                                      </p:cBhvr>
                                      <p:tavLst>
                                        <p:tav tm="0">
                                          <p:val>
                                            <p:strVal val="#ppt_x+#ppt_w*1.125000"/>
                                          </p:val>
                                        </p:tav>
                                        <p:tav tm="100000">
                                          <p:val>
                                            <p:strVal val="#ppt_x"/>
                                          </p:val>
                                        </p:tav>
                                      </p:tavLst>
                                    </p:anim>
                                    <p:animEffect transition="in" filter="wipe(left)">
                                      <p:cBhvr>
                                        <p:cTn id="36" dur="300"/>
                                        <p:tgtEl>
                                          <p:spTgt spid="44"/>
                                        </p:tgtEl>
                                      </p:cBhvr>
                                    </p:animEffect>
                                  </p:childTnLst>
                                </p:cTn>
                              </p:par>
                              <p:par>
                                <p:cTn id="37" presetID="53" presetClass="entr" presetSubtype="16" fill="hold" grpId="0" nodeType="withEffect">
                                  <p:stCondLst>
                                    <p:cond delay="20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childTnLst>
                          </p:cTn>
                        </p:par>
                        <p:par>
                          <p:cTn id="42" fill="hold">
                            <p:stCondLst>
                              <p:cond delay="1000"/>
                            </p:stCondLst>
                            <p:childTnLst>
                              <p:par>
                                <p:cTn id="43" presetID="12" presetClass="entr" presetSubtype="2" fill="hold" grpId="0" nodeType="afterEffect">
                                  <p:stCondLst>
                                    <p:cond delay="25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300"/>
                                        <p:tgtEl>
                                          <p:spTgt spid="42"/>
                                        </p:tgtEl>
                                        <p:attrNameLst>
                                          <p:attrName>ppt_x</p:attrName>
                                        </p:attrNameLst>
                                      </p:cBhvr>
                                      <p:tavLst>
                                        <p:tav tm="0">
                                          <p:val>
                                            <p:strVal val="#ppt_x+#ppt_w*1.125000"/>
                                          </p:val>
                                        </p:tav>
                                        <p:tav tm="100000">
                                          <p:val>
                                            <p:strVal val="#ppt_x"/>
                                          </p:val>
                                        </p:tav>
                                      </p:tavLst>
                                    </p:anim>
                                    <p:animEffect transition="in" filter="wipe(left)">
                                      <p:cBhvr>
                                        <p:cTn id="46" dur="300"/>
                                        <p:tgtEl>
                                          <p:spTgt spid="42"/>
                                        </p:tgtEl>
                                      </p:cBhvr>
                                    </p:animEffect>
                                  </p:childTnLst>
                                </p:cTn>
                              </p:par>
                              <p:par>
                                <p:cTn id="47" presetID="12" presetClass="entr" presetSubtype="2" fill="hold" grpId="0" nodeType="withEffect">
                                  <p:stCondLst>
                                    <p:cond delay="25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300"/>
                                        <p:tgtEl>
                                          <p:spTgt spid="72"/>
                                        </p:tgtEl>
                                        <p:attrNameLst>
                                          <p:attrName>ppt_x</p:attrName>
                                        </p:attrNameLst>
                                      </p:cBhvr>
                                      <p:tavLst>
                                        <p:tav tm="0">
                                          <p:val>
                                            <p:strVal val="#ppt_x+#ppt_w*1.125000"/>
                                          </p:val>
                                        </p:tav>
                                        <p:tav tm="100000">
                                          <p:val>
                                            <p:strVal val="#ppt_x"/>
                                          </p:val>
                                        </p:tav>
                                      </p:tavLst>
                                    </p:anim>
                                    <p:animEffect transition="in" filter="wipe(left)">
                                      <p:cBhvr>
                                        <p:cTn id="50" dur="300"/>
                                        <p:tgtEl>
                                          <p:spTgt spid="72"/>
                                        </p:tgtEl>
                                      </p:cBhvr>
                                    </p:animEffect>
                                  </p:childTnLst>
                                </p:cTn>
                              </p:par>
                              <p:par>
                                <p:cTn id="51" presetID="53" presetClass="entr" presetSubtype="16" fill="hold" grpId="0" nodeType="withEffect">
                                  <p:stCondLst>
                                    <p:cond delay="250"/>
                                  </p:stCondLst>
                                  <p:childTnLst>
                                    <p:set>
                                      <p:cBhvr>
                                        <p:cTn id="52" dur="1" fill="hold">
                                          <p:stCondLst>
                                            <p:cond delay="0"/>
                                          </p:stCondLst>
                                        </p:cTn>
                                        <p:tgtEl>
                                          <p:spTgt spid="73"/>
                                        </p:tgtEl>
                                        <p:attrNameLst>
                                          <p:attrName>style.visibility</p:attrName>
                                        </p:attrNameLst>
                                      </p:cBhvr>
                                      <p:to>
                                        <p:strVal val="visible"/>
                                      </p:to>
                                    </p:set>
                                    <p:anim calcmode="lin" valueType="num">
                                      <p:cBhvr>
                                        <p:cTn id="53" dur="500" fill="hold"/>
                                        <p:tgtEl>
                                          <p:spTgt spid="73"/>
                                        </p:tgtEl>
                                        <p:attrNameLst>
                                          <p:attrName>ppt_w</p:attrName>
                                        </p:attrNameLst>
                                      </p:cBhvr>
                                      <p:tavLst>
                                        <p:tav tm="0">
                                          <p:val>
                                            <p:fltVal val="0"/>
                                          </p:val>
                                        </p:tav>
                                        <p:tav tm="100000">
                                          <p:val>
                                            <p:strVal val="#ppt_w"/>
                                          </p:val>
                                        </p:tav>
                                      </p:tavLst>
                                    </p:anim>
                                    <p:anim calcmode="lin" valueType="num">
                                      <p:cBhvr>
                                        <p:cTn id="54" dur="500" fill="hold"/>
                                        <p:tgtEl>
                                          <p:spTgt spid="73"/>
                                        </p:tgtEl>
                                        <p:attrNameLst>
                                          <p:attrName>ppt_h</p:attrName>
                                        </p:attrNameLst>
                                      </p:cBhvr>
                                      <p:tavLst>
                                        <p:tav tm="0">
                                          <p:val>
                                            <p:fltVal val="0"/>
                                          </p:val>
                                        </p:tav>
                                        <p:tav tm="100000">
                                          <p:val>
                                            <p:strVal val="#ppt_h"/>
                                          </p:val>
                                        </p:tav>
                                      </p:tavLst>
                                    </p:anim>
                                    <p:animEffect transition="in" filter="fade">
                                      <p:cBhvr>
                                        <p:cTn id="55" dur="500"/>
                                        <p:tgtEl>
                                          <p:spTgt spid="73"/>
                                        </p:tgtEl>
                                      </p:cBhvr>
                                    </p:animEffect>
                                  </p:childTnLst>
                                </p:cTn>
                              </p:par>
                              <p:par>
                                <p:cTn id="56" presetID="12" presetClass="entr" presetSubtype="8" fill="hold" grpId="0" nodeType="withEffect">
                                  <p:stCondLst>
                                    <p:cond delay="25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300"/>
                                        <p:tgtEl>
                                          <p:spTgt spid="46"/>
                                        </p:tgtEl>
                                        <p:attrNameLst>
                                          <p:attrName>ppt_x</p:attrName>
                                        </p:attrNameLst>
                                      </p:cBhvr>
                                      <p:tavLst>
                                        <p:tav tm="0">
                                          <p:val>
                                            <p:strVal val="#ppt_x-#ppt_w*1.125000"/>
                                          </p:val>
                                        </p:tav>
                                        <p:tav tm="100000">
                                          <p:val>
                                            <p:strVal val="#ppt_x"/>
                                          </p:val>
                                        </p:tav>
                                      </p:tavLst>
                                    </p:anim>
                                    <p:animEffect transition="in" filter="wipe(right)">
                                      <p:cBhvr>
                                        <p:cTn id="59" dur="300"/>
                                        <p:tgtEl>
                                          <p:spTgt spid="46"/>
                                        </p:tgtEl>
                                      </p:cBhvr>
                                    </p:animEffect>
                                  </p:childTnLst>
                                </p:cTn>
                              </p:par>
                              <p:par>
                                <p:cTn id="60" presetID="12" presetClass="entr" presetSubtype="8"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300"/>
                                        <p:tgtEl>
                                          <p:spTgt spid="41"/>
                                        </p:tgtEl>
                                        <p:attrNameLst>
                                          <p:attrName>ppt_x</p:attrName>
                                        </p:attrNameLst>
                                      </p:cBhvr>
                                      <p:tavLst>
                                        <p:tav tm="0">
                                          <p:val>
                                            <p:strVal val="#ppt_x-#ppt_w*1.125000"/>
                                          </p:val>
                                        </p:tav>
                                        <p:tav tm="100000">
                                          <p:val>
                                            <p:strVal val="#ppt_x"/>
                                          </p:val>
                                        </p:tav>
                                      </p:tavLst>
                                    </p:anim>
                                    <p:animEffect transition="in" filter="wipe(right)">
                                      <p:cBhvr>
                                        <p:cTn id="63" dur="300"/>
                                        <p:tgtEl>
                                          <p:spTgt spid="41"/>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78"/>
                                        </p:tgtEl>
                                        <p:attrNameLst>
                                          <p:attrName>style.visibility</p:attrName>
                                        </p:attrNameLst>
                                      </p:cBhvr>
                                      <p:to>
                                        <p:strVal val="visible"/>
                                      </p:to>
                                    </p:set>
                                    <p:anim calcmode="lin" valueType="num">
                                      <p:cBhvr>
                                        <p:cTn id="66" dur="500" fill="hold"/>
                                        <p:tgtEl>
                                          <p:spTgt spid="78"/>
                                        </p:tgtEl>
                                        <p:attrNameLst>
                                          <p:attrName>ppt_w</p:attrName>
                                        </p:attrNameLst>
                                      </p:cBhvr>
                                      <p:tavLst>
                                        <p:tav tm="0">
                                          <p:val>
                                            <p:fltVal val="0"/>
                                          </p:val>
                                        </p:tav>
                                        <p:tav tm="100000">
                                          <p:val>
                                            <p:strVal val="#ppt_w"/>
                                          </p:val>
                                        </p:tav>
                                      </p:tavLst>
                                    </p:anim>
                                    <p:anim calcmode="lin" valueType="num">
                                      <p:cBhvr>
                                        <p:cTn id="67" dur="500" fill="hold"/>
                                        <p:tgtEl>
                                          <p:spTgt spid="78"/>
                                        </p:tgtEl>
                                        <p:attrNameLst>
                                          <p:attrName>ppt_h</p:attrName>
                                        </p:attrNameLst>
                                      </p:cBhvr>
                                      <p:tavLst>
                                        <p:tav tm="0">
                                          <p:val>
                                            <p:fltVal val="0"/>
                                          </p:val>
                                        </p:tav>
                                        <p:tav tm="100000">
                                          <p:val>
                                            <p:strVal val="#ppt_h"/>
                                          </p:val>
                                        </p:tav>
                                      </p:tavLst>
                                    </p:anim>
                                    <p:animEffect transition="in" filter="fade">
                                      <p:cBhvr>
                                        <p:cTn id="68" dur="500"/>
                                        <p:tgtEl>
                                          <p:spTgt spid="78"/>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22" presetClass="entr" presetSubtype="8" fill="hold" grpId="0" nodeType="afterEffect">
                                  <p:stCondLst>
                                    <p:cond delay="25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12" presetClass="entr" presetSubtype="8" fill="hold" grpId="0" nodeType="withEffect">
                                  <p:stCondLst>
                                    <p:cond delay="250"/>
                                  </p:stCondLst>
                                  <p:childTnLst>
                                    <p:set>
                                      <p:cBhvr>
                                        <p:cTn id="81" dur="1" fill="hold">
                                          <p:stCondLst>
                                            <p:cond delay="0"/>
                                          </p:stCondLst>
                                        </p:cTn>
                                        <p:tgtEl>
                                          <p:spTgt spid="50"/>
                                        </p:tgtEl>
                                        <p:attrNameLst>
                                          <p:attrName>style.visibility</p:attrName>
                                        </p:attrNameLst>
                                      </p:cBhvr>
                                      <p:to>
                                        <p:strVal val="visible"/>
                                      </p:to>
                                    </p:set>
                                    <p:anim calcmode="lin" valueType="num">
                                      <p:cBhvr additive="base">
                                        <p:cTn id="82" dur="500"/>
                                        <p:tgtEl>
                                          <p:spTgt spid="50"/>
                                        </p:tgtEl>
                                        <p:attrNameLst>
                                          <p:attrName>ppt_x</p:attrName>
                                        </p:attrNameLst>
                                      </p:cBhvr>
                                      <p:tavLst>
                                        <p:tav tm="0">
                                          <p:val>
                                            <p:strVal val="#ppt_x-#ppt_w*1.125000"/>
                                          </p:val>
                                        </p:tav>
                                        <p:tav tm="100000">
                                          <p:val>
                                            <p:strVal val="#ppt_x"/>
                                          </p:val>
                                        </p:tav>
                                      </p:tavLst>
                                    </p:anim>
                                    <p:animEffect transition="in" filter="wipe(right)">
                                      <p:cBhvr>
                                        <p:cTn id="8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p:bldP spid="41" grpId="0"/>
      <p:bldP spid="42" grpId="0"/>
      <p:bldP spid="43" grpId="0"/>
      <p:bldP spid="44" grpId="0"/>
      <p:bldP spid="45" grpId="0"/>
      <p:bldP spid="46" grpId="0"/>
      <p:bldP spid="72" grpId="0"/>
      <p:bldP spid="73" grpId="0" animBg="1"/>
      <p:bldP spid="75" grpId="0" animBg="1"/>
      <p:bldP spid="76" grpId="0" animBg="1"/>
      <p:bldP spid="78" grpId="0" animBg="1"/>
      <p:bldP spid="50" grpId="0"/>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5"/>
          <p:cNvSpPr>
            <a:spLocks noEditPoints="1"/>
          </p:cNvSpPr>
          <p:nvPr/>
        </p:nvSpPr>
        <p:spPr bwMode="auto">
          <a:xfrm>
            <a:off x="4162742" y="1273324"/>
            <a:ext cx="1144962" cy="1743738"/>
          </a:xfrm>
          <a:custGeom>
            <a:avLst/>
            <a:gdLst>
              <a:gd name="T0" fmla="*/ 87012 w 34"/>
              <a:gd name="T1" fmla="*/ 45699 h 52"/>
              <a:gd name="T2" fmla="*/ 43506 w 34"/>
              <a:gd name="T3" fmla="*/ 2519 h 52"/>
              <a:gd name="T4" fmla="*/ 0 w 34"/>
              <a:gd name="T5" fmla="*/ 45699 h 52"/>
              <a:gd name="T6" fmla="*/ 5109 w 34"/>
              <a:gd name="T7" fmla="*/ 66004 h 52"/>
              <a:gd name="T8" fmla="*/ 5109 w 34"/>
              <a:gd name="T9" fmla="*/ 66004 h 52"/>
              <a:gd name="T10" fmla="*/ 43506 w 34"/>
              <a:gd name="T11" fmla="*/ 132008 h 52"/>
              <a:gd name="T12" fmla="*/ 81902 w 34"/>
              <a:gd name="T13" fmla="*/ 66004 h 52"/>
              <a:gd name="T14" fmla="*/ 81902 w 34"/>
              <a:gd name="T15" fmla="*/ 66004 h 52"/>
              <a:gd name="T16" fmla="*/ 87012 w 34"/>
              <a:gd name="T17" fmla="*/ 45699 h 52"/>
              <a:gd name="T18" fmla="*/ 43506 w 34"/>
              <a:gd name="T19" fmla="*/ 81220 h 52"/>
              <a:gd name="T20" fmla="*/ 7689 w 34"/>
              <a:gd name="T21" fmla="*/ 45699 h 52"/>
              <a:gd name="T22" fmla="*/ 43506 w 34"/>
              <a:gd name="T23" fmla="*/ 7608 h 52"/>
              <a:gd name="T24" fmla="*/ 79322 w 34"/>
              <a:gd name="T25" fmla="*/ 45699 h 52"/>
              <a:gd name="T26" fmla="*/ 43506 w 34"/>
              <a:gd name="T27" fmla="*/ 81220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52"/>
              <a:gd name="T44" fmla="*/ 34 w 34"/>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52">
                <a:moveTo>
                  <a:pt x="34" y="18"/>
                </a:moveTo>
                <a:cubicBezTo>
                  <a:pt x="34" y="8"/>
                  <a:pt x="27" y="1"/>
                  <a:pt x="17" y="1"/>
                </a:cubicBezTo>
                <a:cubicBezTo>
                  <a:pt x="8" y="0"/>
                  <a:pt x="0" y="8"/>
                  <a:pt x="0" y="18"/>
                </a:cubicBezTo>
                <a:cubicBezTo>
                  <a:pt x="0" y="21"/>
                  <a:pt x="1" y="24"/>
                  <a:pt x="2" y="26"/>
                </a:cubicBezTo>
                <a:cubicBezTo>
                  <a:pt x="2" y="26"/>
                  <a:pt x="2" y="26"/>
                  <a:pt x="2" y="26"/>
                </a:cubicBezTo>
                <a:cubicBezTo>
                  <a:pt x="17" y="52"/>
                  <a:pt x="17" y="52"/>
                  <a:pt x="17" y="52"/>
                </a:cubicBezTo>
                <a:cubicBezTo>
                  <a:pt x="32" y="26"/>
                  <a:pt x="32" y="26"/>
                  <a:pt x="32" y="26"/>
                </a:cubicBezTo>
                <a:cubicBezTo>
                  <a:pt x="32" y="26"/>
                  <a:pt x="32" y="26"/>
                  <a:pt x="32" y="26"/>
                </a:cubicBezTo>
                <a:cubicBezTo>
                  <a:pt x="33" y="24"/>
                  <a:pt x="34" y="21"/>
                  <a:pt x="34" y="18"/>
                </a:cubicBezTo>
                <a:close/>
                <a:moveTo>
                  <a:pt x="17" y="32"/>
                </a:moveTo>
                <a:cubicBezTo>
                  <a:pt x="9" y="32"/>
                  <a:pt x="3" y="26"/>
                  <a:pt x="3" y="18"/>
                </a:cubicBezTo>
                <a:cubicBezTo>
                  <a:pt x="3" y="10"/>
                  <a:pt x="9" y="3"/>
                  <a:pt x="17" y="3"/>
                </a:cubicBezTo>
                <a:cubicBezTo>
                  <a:pt x="25" y="3"/>
                  <a:pt x="31" y="10"/>
                  <a:pt x="31" y="18"/>
                </a:cubicBezTo>
                <a:cubicBezTo>
                  <a:pt x="31" y="26"/>
                  <a:pt x="25" y="32"/>
                  <a:pt x="17" y="32"/>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7" name="Freeform 6"/>
          <p:cNvSpPr>
            <a:spLocks noEditPoints="1"/>
          </p:cNvSpPr>
          <p:nvPr/>
        </p:nvSpPr>
        <p:spPr bwMode="auto">
          <a:xfrm>
            <a:off x="4162742" y="3183449"/>
            <a:ext cx="1144962" cy="1743738"/>
          </a:xfrm>
          <a:custGeom>
            <a:avLst/>
            <a:gdLst>
              <a:gd name="T0" fmla="*/ 0 w 34"/>
              <a:gd name="T1" fmla="*/ 88828 h 52"/>
              <a:gd name="T2" fmla="*/ 43506 w 34"/>
              <a:gd name="T3" fmla="*/ 132008 h 52"/>
              <a:gd name="T4" fmla="*/ 87012 w 34"/>
              <a:gd name="T5" fmla="*/ 88828 h 52"/>
              <a:gd name="T6" fmla="*/ 81902 w 34"/>
              <a:gd name="T7" fmla="*/ 66004 h 52"/>
              <a:gd name="T8" fmla="*/ 81902 w 34"/>
              <a:gd name="T9" fmla="*/ 66004 h 52"/>
              <a:gd name="T10" fmla="*/ 43506 w 34"/>
              <a:gd name="T11" fmla="*/ 0 h 52"/>
              <a:gd name="T12" fmla="*/ 5109 w 34"/>
              <a:gd name="T13" fmla="*/ 66004 h 52"/>
              <a:gd name="T14" fmla="*/ 5109 w 34"/>
              <a:gd name="T15" fmla="*/ 66004 h 52"/>
              <a:gd name="T16" fmla="*/ 0 w 34"/>
              <a:gd name="T17" fmla="*/ 88828 h 52"/>
              <a:gd name="T18" fmla="*/ 43506 w 34"/>
              <a:gd name="T19" fmla="*/ 53307 h 52"/>
              <a:gd name="T20" fmla="*/ 79322 w 34"/>
              <a:gd name="T21" fmla="*/ 88828 h 52"/>
              <a:gd name="T22" fmla="*/ 43506 w 34"/>
              <a:gd name="T23" fmla="*/ 124400 h 52"/>
              <a:gd name="T24" fmla="*/ 7689 w 34"/>
              <a:gd name="T25" fmla="*/ 88828 h 52"/>
              <a:gd name="T26" fmla="*/ 43506 w 34"/>
              <a:gd name="T27" fmla="*/ 53307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52"/>
              <a:gd name="T44" fmla="*/ 34 w 34"/>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52">
                <a:moveTo>
                  <a:pt x="0" y="35"/>
                </a:moveTo>
                <a:cubicBezTo>
                  <a:pt x="0" y="44"/>
                  <a:pt x="8" y="52"/>
                  <a:pt x="17" y="52"/>
                </a:cubicBezTo>
                <a:cubicBezTo>
                  <a:pt x="27" y="52"/>
                  <a:pt x="34" y="44"/>
                  <a:pt x="34" y="35"/>
                </a:cubicBezTo>
                <a:cubicBezTo>
                  <a:pt x="34" y="32"/>
                  <a:pt x="34" y="29"/>
                  <a:pt x="32" y="26"/>
                </a:cubicBezTo>
                <a:cubicBezTo>
                  <a:pt x="32" y="26"/>
                  <a:pt x="32" y="26"/>
                  <a:pt x="32" y="26"/>
                </a:cubicBezTo>
                <a:cubicBezTo>
                  <a:pt x="17" y="0"/>
                  <a:pt x="17" y="0"/>
                  <a:pt x="17" y="0"/>
                </a:cubicBezTo>
                <a:cubicBezTo>
                  <a:pt x="2" y="26"/>
                  <a:pt x="2" y="26"/>
                  <a:pt x="2" y="26"/>
                </a:cubicBezTo>
                <a:cubicBezTo>
                  <a:pt x="2" y="26"/>
                  <a:pt x="2" y="26"/>
                  <a:pt x="2" y="26"/>
                </a:cubicBezTo>
                <a:cubicBezTo>
                  <a:pt x="1" y="29"/>
                  <a:pt x="0" y="32"/>
                  <a:pt x="0" y="35"/>
                </a:cubicBezTo>
                <a:close/>
                <a:moveTo>
                  <a:pt x="17" y="21"/>
                </a:moveTo>
                <a:cubicBezTo>
                  <a:pt x="25" y="21"/>
                  <a:pt x="31" y="27"/>
                  <a:pt x="31" y="35"/>
                </a:cubicBezTo>
                <a:cubicBezTo>
                  <a:pt x="31" y="43"/>
                  <a:pt x="25" y="49"/>
                  <a:pt x="17" y="49"/>
                </a:cubicBezTo>
                <a:cubicBezTo>
                  <a:pt x="9" y="49"/>
                  <a:pt x="3" y="43"/>
                  <a:pt x="3" y="35"/>
                </a:cubicBezTo>
                <a:cubicBezTo>
                  <a:pt x="3" y="27"/>
                  <a:pt x="9" y="21"/>
                  <a:pt x="17" y="21"/>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8" name="Freeform 7"/>
          <p:cNvSpPr>
            <a:spLocks noEditPoints="1"/>
          </p:cNvSpPr>
          <p:nvPr/>
        </p:nvSpPr>
        <p:spPr bwMode="auto">
          <a:xfrm>
            <a:off x="2987824" y="1842368"/>
            <a:ext cx="1680831" cy="1241249"/>
          </a:xfrm>
          <a:custGeom>
            <a:avLst/>
            <a:gdLst>
              <a:gd name="T0" fmla="*/ 73983 w 50"/>
              <a:gd name="T1" fmla="*/ 10182 h 37"/>
              <a:gd name="T2" fmla="*/ 12777 w 50"/>
              <a:gd name="T3" fmla="*/ 27925 h 37"/>
              <a:gd name="T4" fmla="*/ 28078 w 50"/>
              <a:gd name="T5" fmla="*/ 86395 h 37"/>
              <a:gd name="T6" fmla="*/ 51005 w 50"/>
              <a:gd name="T7" fmla="*/ 94006 h 37"/>
              <a:gd name="T8" fmla="*/ 51005 w 50"/>
              <a:gd name="T9" fmla="*/ 94006 h 37"/>
              <a:gd name="T10" fmla="*/ 127513 w 50"/>
              <a:gd name="T11" fmla="*/ 94006 h 37"/>
              <a:gd name="T12" fmla="*/ 89284 w 50"/>
              <a:gd name="T13" fmla="*/ 27925 h 37"/>
              <a:gd name="T14" fmla="*/ 89284 w 50"/>
              <a:gd name="T15" fmla="*/ 27925 h 37"/>
              <a:gd name="T16" fmla="*/ 73983 w 50"/>
              <a:gd name="T17" fmla="*/ 10182 h 37"/>
              <a:gd name="T18" fmla="*/ 81608 w 50"/>
              <a:gd name="T19" fmla="*/ 66081 h 37"/>
              <a:gd name="T20" fmla="*/ 33179 w 50"/>
              <a:gd name="T21" fmla="*/ 81304 h 37"/>
              <a:gd name="T22" fmla="*/ 20402 w 50"/>
              <a:gd name="T23" fmla="*/ 30495 h 37"/>
              <a:gd name="T24" fmla="*/ 68882 w 50"/>
              <a:gd name="T25" fmla="*/ 17793 h 37"/>
              <a:gd name="T26" fmla="*/ 81608 w 50"/>
              <a:gd name="T27" fmla="*/ 66081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37"/>
              <a:gd name="T44" fmla="*/ 50 w 50"/>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37">
                <a:moveTo>
                  <a:pt x="29" y="4"/>
                </a:moveTo>
                <a:cubicBezTo>
                  <a:pt x="20" y="0"/>
                  <a:pt x="10" y="2"/>
                  <a:pt x="5" y="11"/>
                </a:cubicBezTo>
                <a:cubicBezTo>
                  <a:pt x="0" y="19"/>
                  <a:pt x="3" y="29"/>
                  <a:pt x="11" y="34"/>
                </a:cubicBezTo>
                <a:cubicBezTo>
                  <a:pt x="14" y="36"/>
                  <a:pt x="17" y="37"/>
                  <a:pt x="20" y="37"/>
                </a:cubicBezTo>
                <a:cubicBezTo>
                  <a:pt x="20" y="37"/>
                  <a:pt x="20" y="37"/>
                  <a:pt x="20" y="37"/>
                </a:cubicBezTo>
                <a:cubicBezTo>
                  <a:pt x="50" y="37"/>
                  <a:pt x="50" y="37"/>
                  <a:pt x="50" y="37"/>
                </a:cubicBezTo>
                <a:cubicBezTo>
                  <a:pt x="35" y="11"/>
                  <a:pt x="35" y="11"/>
                  <a:pt x="35" y="11"/>
                </a:cubicBezTo>
                <a:cubicBezTo>
                  <a:pt x="35" y="11"/>
                  <a:pt x="35" y="11"/>
                  <a:pt x="35" y="11"/>
                </a:cubicBezTo>
                <a:cubicBezTo>
                  <a:pt x="34" y="8"/>
                  <a:pt x="31" y="6"/>
                  <a:pt x="29" y="4"/>
                </a:cubicBezTo>
                <a:close/>
                <a:moveTo>
                  <a:pt x="32" y="26"/>
                </a:moveTo>
                <a:cubicBezTo>
                  <a:pt x="28" y="33"/>
                  <a:pt x="20" y="36"/>
                  <a:pt x="13" y="32"/>
                </a:cubicBezTo>
                <a:cubicBezTo>
                  <a:pt x="6" y="28"/>
                  <a:pt x="4" y="19"/>
                  <a:pt x="8" y="12"/>
                </a:cubicBezTo>
                <a:cubicBezTo>
                  <a:pt x="12" y="5"/>
                  <a:pt x="20" y="3"/>
                  <a:pt x="27" y="7"/>
                </a:cubicBezTo>
                <a:cubicBezTo>
                  <a:pt x="34" y="11"/>
                  <a:pt x="36" y="20"/>
                  <a:pt x="32" y="26"/>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9" name="Freeform 8"/>
          <p:cNvSpPr>
            <a:spLocks noEditPoints="1"/>
          </p:cNvSpPr>
          <p:nvPr/>
        </p:nvSpPr>
        <p:spPr bwMode="auto">
          <a:xfrm>
            <a:off x="4801790" y="3150172"/>
            <a:ext cx="1680831" cy="1241249"/>
          </a:xfrm>
          <a:custGeom>
            <a:avLst/>
            <a:gdLst>
              <a:gd name="T0" fmla="*/ 56106 w 50"/>
              <a:gd name="T1" fmla="*/ 81304 h 37"/>
              <a:gd name="T2" fmla="*/ 114787 w 50"/>
              <a:gd name="T3" fmla="*/ 66081 h 37"/>
              <a:gd name="T4" fmla="*/ 99485 w 50"/>
              <a:gd name="T5" fmla="*/ 5091 h 37"/>
              <a:gd name="T6" fmla="*/ 76508 w 50"/>
              <a:gd name="T7" fmla="*/ 0 h 37"/>
              <a:gd name="T8" fmla="*/ 76508 w 50"/>
              <a:gd name="T9" fmla="*/ 0 h 37"/>
              <a:gd name="T10" fmla="*/ 0 w 50"/>
              <a:gd name="T11" fmla="*/ 0 h 37"/>
              <a:gd name="T12" fmla="*/ 38279 w 50"/>
              <a:gd name="T13" fmla="*/ 66081 h 37"/>
              <a:gd name="T14" fmla="*/ 38279 w 50"/>
              <a:gd name="T15" fmla="*/ 66081 h 37"/>
              <a:gd name="T16" fmla="*/ 56106 w 50"/>
              <a:gd name="T17" fmla="*/ 81304 h 37"/>
              <a:gd name="T18" fmla="*/ 45905 w 50"/>
              <a:gd name="T19" fmla="*/ 25404 h 37"/>
              <a:gd name="T20" fmla="*/ 94385 w 50"/>
              <a:gd name="T21" fmla="*/ 12702 h 37"/>
              <a:gd name="T22" fmla="*/ 109686 w 50"/>
              <a:gd name="T23" fmla="*/ 63511 h 37"/>
              <a:gd name="T24" fmla="*/ 58681 w 50"/>
              <a:gd name="T25" fmla="*/ 76213 h 37"/>
              <a:gd name="T26" fmla="*/ 45905 w 50"/>
              <a:gd name="T27" fmla="*/ 25404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37"/>
              <a:gd name="T44" fmla="*/ 50 w 50"/>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37">
                <a:moveTo>
                  <a:pt x="22" y="32"/>
                </a:moveTo>
                <a:cubicBezTo>
                  <a:pt x="30" y="37"/>
                  <a:pt x="40" y="34"/>
                  <a:pt x="45" y="26"/>
                </a:cubicBezTo>
                <a:cubicBezTo>
                  <a:pt x="50" y="18"/>
                  <a:pt x="47" y="7"/>
                  <a:pt x="39" y="2"/>
                </a:cubicBezTo>
                <a:cubicBezTo>
                  <a:pt x="36" y="1"/>
                  <a:pt x="33" y="0"/>
                  <a:pt x="30" y="0"/>
                </a:cubicBezTo>
                <a:cubicBezTo>
                  <a:pt x="30" y="0"/>
                  <a:pt x="30" y="0"/>
                  <a:pt x="30" y="0"/>
                </a:cubicBezTo>
                <a:cubicBezTo>
                  <a:pt x="0" y="0"/>
                  <a:pt x="0" y="0"/>
                  <a:pt x="0" y="0"/>
                </a:cubicBezTo>
                <a:cubicBezTo>
                  <a:pt x="15" y="26"/>
                  <a:pt x="15" y="26"/>
                  <a:pt x="15" y="26"/>
                </a:cubicBezTo>
                <a:cubicBezTo>
                  <a:pt x="15" y="26"/>
                  <a:pt x="15" y="26"/>
                  <a:pt x="15" y="26"/>
                </a:cubicBezTo>
                <a:cubicBezTo>
                  <a:pt x="17" y="28"/>
                  <a:pt x="19" y="31"/>
                  <a:pt x="22" y="32"/>
                </a:cubicBezTo>
                <a:close/>
                <a:moveTo>
                  <a:pt x="18" y="10"/>
                </a:moveTo>
                <a:cubicBezTo>
                  <a:pt x="22" y="3"/>
                  <a:pt x="31" y="1"/>
                  <a:pt x="37" y="5"/>
                </a:cubicBezTo>
                <a:cubicBezTo>
                  <a:pt x="44" y="9"/>
                  <a:pt x="47" y="18"/>
                  <a:pt x="43" y="25"/>
                </a:cubicBezTo>
                <a:cubicBezTo>
                  <a:pt x="39" y="31"/>
                  <a:pt x="30" y="34"/>
                  <a:pt x="23" y="30"/>
                </a:cubicBezTo>
                <a:cubicBezTo>
                  <a:pt x="16" y="26"/>
                  <a:pt x="14" y="17"/>
                  <a:pt x="18" y="10"/>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0" name="Freeform 9"/>
          <p:cNvSpPr>
            <a:spLocks noEditPoints="1"/>
          </p:cNvSpPr>
          <p:nvPr/>
        </p:nvSpPr>
        <p:spPr bwMode="auto">
          <a:xfrm>
            <a:off x="2987824" y="3150172"/>
            <a:ext cx="1680831" cy="1241249"/>
          </a:xfrm>
          <a:custGeom>
            <a:avLst/>
            <a:gdLst>
              <a:gd name="T0" fmla="*/ 28078 w 50"/>
              <a:gd name="T1" fmla="*/ 5091 h 37"/>
              <a:gd name="T2" fmla="*/ 12777 w 50"/>
              <a:gd name="T3" fmla="*/ 63511 h 37"/>
              <a:gd name="T4" fmla="*/ 71407 w 50"/>
              <a:gd name="T5" fmla="*/ 81304 h 37"/>
              <a:gd name="T6" fmla="*/ 89284 w 50"/>
              <a:gd name="T7" fmla="*/ 66081 h 37"/>
              <a:gd name="T8" fmla="*/ 89284 w 50"/>
              <a:gd name="T9" fmla="*/ 66081 h 37"/>
              <a:gd name="T10" fmla="*/ 127513 w 50"/>
              <a:gd name="T11" fmla="*/ 0 h 37"/>
              <a:gd name="T12" fmla="*/ 51005 w 50"/>
              <a:gd name="T13" fmla="*/ 0 h 37"/>
              <a:gd name="T14" fmla="*/ 51005 w 50"/>
              <a:gd name="T15" fmla="*/ 0 h 37"/>
              <a:gd name="T16" fmla="*/ 28078 w 50"/>
              <a:gd name="T17" fmla="*/ 5091 h 37"/>
              <a:gd name="T18" fmla="*/ 81608 w 50"/>
              <a:gd name="T19" fmla="*/ 25404 h 37"/>
              <a:gd name="T20" fmla="*/ 68882 w 50"/>
              <a:gd name="T21" fmla="*/ 73693 h 37"/>
              <a:gd name="T22" fmla="*/ 17877 w 50"/>
              <a:gd name="T23" fmla="*/ 60991 h 37"/>
              <a:gd name="T24" fmla="*/ 33179 w 50"/>
              <a:gd name="T25" fmla="*/ 10182 h 37"/>
              <a:gd name="T26" fmla="*/ 81608 w 50"/>
              <a:gd name="T27" fmla="*/ 25404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37"/>
              <a:gd name="T44" fmla="*/ 50 w 50"/>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37">
                <a:moveTo>
                  <a:pt x="11" y="2"/>
                </a:moveTo>
                <a:cubicBezTo>
                  <a:pt x="3" y="6"/>
                  <a:pt x="0" y="17"/>
                  <a:pt x="5" y="25"/>
                </a:cubicBezTo>
                <a:cubicBezTo>
                  <a:pt x="9" y="34"/>
                  <a:pt x="20" y="37"/>
                  <a:pt x="28" y="32"/>
                </a:cubicBezTo>
                <a:cubicBezTo>
                  <a:pt x="31" y="30"/>
                  <a:pt x="33" y="28"/>
                  <a:pt x="35" y="26"/>
                </a:cubicBezTo>
                <a:cubicBezTo>
                  <a:pt x="35" y="26"/>
                  <a:pt x="35" y="26"/>
                  <a:pt x="35" y="26"/>
                </a:cubicBezTo>
                <a:cubicBezTo>
                  <a:pt x="50" y="0"/>
                  <a:pt x="50" y="0"/>
                  <a:pt x="50" y="0"/>
                </a:cubicBezTo>
                <a:cubicBezTo>
                  <a:pt x="20" y="0"/>
                  <a:pt x="20" y="0"/>
                  <a:pt x="20" y="0"/>
                </a:cubicBezTo>
                <a:cubicBezTo>
                  <a:pt x="20" y="0"/>
                  <a:pt x="20" y="0"/>
                  <a:pt x="20" y="0"/>
                </a:cubicBezTo>
                <a:cubicBezTo>
                  <a:pt x="17" y="0"/>
                  <a:pt x="14" y="0"/>
                  <a:pt x="11" y="2"/>
                </a:cubicBezTo>
                <a:close/>
                <a:moveTo>
                  <a:pt x="32" y="10"/>
                </a:moveTo>
                <a:cubicBezTo>
                  <a:pt x="36" y="17"/>
                  <a:pt x="34" y="26"/>
                  <a:pt x="27" y="29"/>
                </a:cubicBezTo>
                <a:cubicBezTo>
                  <a:pt x="20" y="33"/>
                  <a:pt x="11" y="31"/>
                  <a:pt x="7" y="24"/>
                </a:cubicBezTo>
                <a:cubicBezTo>
                  <a:pt x="3" y="17"/>
                  <a:pt x="6" y="8"/>
                  <a:pt x="13" y="4"/>
                </a:cubicBezTo>
                <a:cubicBezTo>
                  <a:pt x="20" y="0"/>
                  <a:pt x="28" y="3"/>
                  <a:pt x="32" y="10"/>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1" name="Freeform 10"/>
          <p:cNvSpPr>
            <a:spLocks noEditPoints="1"/>
          </p:cNvSpPr>
          <p:nvPr/>
        </p:nvSpPr>
        <p:spPr bwMode="auto">
          <a:xfrm>
            <a:off x="4801790" y="1842368"/>
            <a:ext cx="1680831" cy="1241249"/>
          </a:xfrm>
          <a:custGeom>
            <a:avLst/>
            <a:gdLst>
              <a:gd name="T0" fmla="*/ 99485 w 50"/>
              <a:gd name="T1" fmla="*/ 88915 h 37"/>
              <a:gd name="T2" fmla="*/ 117312 w 50"/>
              <a:gd name="T3" fmla="*/ 27925 h 37"/>
              <a:gd name="T4" fmla="*/ 56106 w 50"/>
              <a:gd name="T5" fmla="*/ 12702 h 37"/>
              <a:gd name="T6" fmla="*/ 40804 w 50"/>
              <a:gd name="T7" fmla="*/ 27925 h 37"/>
              <a:gd name="T8" fmla="*/ 40804 w 50"/>
              <a:gd name="T9" fmla="*/ 27925 h 37"/>
              <a:gd name="T10" fmla="*/ 0 w 50"/>
              <a:gd name="T11" fmla="*/ 94006 h 37"/>
              <a:gd name="T12" fmla="*/ 76508 w 50"/>
              <a:gd name="T13" fmla="*/ 94006 h 37"/>
              <a:gd name="T14" fmla="*/ 76508 w 50"/>
              <a:gd name="T15" fmla="*/ 94006 h 37"/>
              <a:gd name="T16" fmla="*/ 99485 w 50"/>
              <a:gd name="T17" fmla="*/ 88915 h 37"/>
              <a:gd name="T18" fmla="*/ 45905 w 50"/>
              <a:gd name="T19" fmla="*/ 68602 h 37"/>
              <a:gd name="T20" fmla="*/ 61206 w 50"/>
              <a:gd name="T21" fmla="*/ 17793 h 37"/>
              <a:gd name="T22" fmla="*/ 109686 w 50"/>
              <a:gd name="T23" fmla="*/ 33016 h 37"/>
              <a:gd name="T24" fmla="*/ 94385 w 50"/>
              <a:gd name="T25" fmla="*/ 81304 h 37"/>
              <a:gd name="T26" fmla="*/ 45905 w 50"/>
              <a:gd name="T27" fmla="*/ 68602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37"/>
              <a:gd name="T44" fmla="*/ 50 w 50"/>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37">
                <a:moveTo>
                  <a:pt x="39" y="35"/>
                </a:moveTo>
                <a:cubicBezTo>
                  <a:pt x="47" y="30"/>
                  <a:pt x="50" y="20"/>
                  <a:pt x="46" y="11"/>
                </a:cubicBezTo>
                <a:cubicBezTo>
                  <a:pt x="41" y="3"/>
                  <a:pt x="30" y="0"/>
                  <a:pt x="22" y="5"/>
                </a:cubicBezTo>
                <a:cubicBezTo>
                  <a:pt x="19" y="6"/>
                  <a:pt x="17" y="8"/>
                  <a:pt x="16" y="11"/>
                </a:cubicBezTo>
                <a:cubicBezTo>
                  <a:pt x="16" y="11"/>
                  <a:pt x="16" y="11"/>
                  <a:pt x="16" y="11"/>
                </a:cubicBezTo>
                <a:cubicBezTo>
                  <a:pt x="0" y="37"/>
                  <a:pt x="0" y="37"/>
                  <a:pt x="0" y="37"/>
                </a:cubicBezTo>
                <a:cubicBezTo>
                  <a:pt x="30" y="37"/>
                  <a:pt x="30" y="37"/>
                  <a:pt x="30" y="37"/>
                </a:cubicBezTo>
                <a:cubicBezTo>
                  <a:pt x="30" y="37"/>
                  <a:pt x="30" y="37"/>
                  <a:pt x="30" y="37"/>
                </a:cubicBezTo>
                <a:cubicBezTo>
                  <a:pt x="33" y="37"/>
                  <a:pt x="36" y="36"/>
                  <a:pt x="39" y="35"/>
                </a:cubicBezTo>
                <a:close/>
                <a:moveTo>
                  <a:pt x="18" y="27"/>
                </a:moveTo>
                <a:cubicBezTo>
                  <a:pt x="14" y="20"/>
                  <a:pt x="17" y="11"/>
                  <a:pt x="24" y="7"/>
                </a:cubicBezTo>
                <a:cubicBezTo>
                  <a:pt x="30" y="3"/>
                  <a:pt x="39" y="6"/>
                  <a:pt x="43" y="13"/>
                </a:cubicBezTo>
                <a:cubicBezTo>
                  <a:pt x="47" y="20"/>
                  <a:pt x="44" y="28"/>
                  <a:pt x="37" y="32"/>
                </a:cubicBezTo>
                <a:cubicBezTo>
                  <a:pt x="31" y="36"/>
                  <a:pt x="22" y="34"/>
                  <a:pt x="18" y="27"/>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2" name="Freeform 49"/>
          <p:cNvSpPr>
            <a:spLocks noEditPoints="1"/>
          </p:cNvSpPr>
          <p:nvPr/>
        </p:nvSpPr>
        <p:spPr bwMode="auto">
          <a:xfrm>
            <a:off x="3929755" y="2647682"/>
            <a:ext cx="33284" cy="33277"/>
          </a:xfrm>
          <a:custGeom>
            <a:avLst/>
            <a:gdLst>
              <a:gd name="T0" fmla="*/ 0 w 1"/>
              <a:gd name="T1" fmla="*/ 2500 h 1"/>
              <a:gd name="T2" fmla="*/ 0 w 1"/>
              <a:gd name="T3" fmla="*/ 2500 h 1"/>
              <a:gd name="T4" fmla="*/ 0 w 1"/>
              <a:gd name="T5" fmla="*/ 2500 h 1"/>
              <a:gd name="T6" fmla="*/ 0 w 1"/>
              <a:gd name="T7" fmla="*/ 2500 h 1"/>
              <a:gd name="T8" fmla="*/ 0 w 1"/>
              <a:gd name="T9" fmla="*/ 2500 h 1"/>
              <a:gd name="T10" fmla="*/ 0 w 1"/>
              <a:gd name="T11" fmla="*/ 2500 h 1"/>
              <a:gd name="T12" fmla="*/ 2500 w 1"/>
              <a:gd name="T13" fmla="*/ 2500 h 1"/>
              <a:gd name="T14" fmla="*/ 2500 w 1"/>
              <a:gd name="T15" fmla="*/ 2500 h 1"/>
              <a:gd name="T16" fmla="*/ 2500 w 1"/>
              <a:gd name="T17" fmla="*/ 2500 h 1"/>
              <a:gd name="T18" fmla="*/ 2500 w 1"/>
              <a:gd name="T19" fmla="*/ 2500 h 1"/>
              <a:gd name="T20" fmla="*/ 2500 w 1"/>
              <a:gd name="T21" fmla="*/ 2500 h 1"/>
              <a:gd name="T22" fmla="*/ 2500 w 1"/>
              <a:gd name="T23" fmla="*/ 2500 h 1"/>
              <a:gd name="T24" fmla="*/ 2500 w 1"/>
              <a:gd name="T25" fmla="*/ 2500 h 1"/>
              <a:gd name="T26" fmla="*/ 2500 w 1"/>
              <a:gd name="T27" fmla="*/ 2500 h 1"/>
              <a:gd name="T28" fmla="*/ 2500 w 1"/>
              <a:gd name="T29" fmla="*/ 2500 h 1"/>
              <a:gd name="T30" fmla="*/ 2500 w 1"/>
              <a:gd name="T31" fmla="*/ 2500 h 1"/>
              <a:gd name="T32" fmla="*/ 0 w 1"/>
              <a:gd name="T33" fmla="*/ 2500 h 1"/>
              <a:gd name="T34" fmla="*/ 0 w 1"/>
              <a:gd name="T35" fmla="*/ 2500 h 1"/>
              <a:gd name="T36" fmla="*/ 0 w 1"/>
              <a:gd name="T37" fmla="*/ 2500 h 1"/>
              <a:gd name="T38" fmla="*/ 0 w 1"/>
              <a:gd name="T39" fmla="*/ 2500 h 1"/>
              <a:gd name="T40" fmla="*/ 0 w 1"/>
              <a:gd name="T41" fmla="*/ 2500 h 1"/>
              <a:gd name="T42" fmla="*/ 0 w 1"/>
              <a:gd name="T43" fmla="*/ 0 h 1"/>
              <a:gd name="T44" fmla="*/ 0 w 1"/>
              <a:gd name="T45" fmla="*/ 0 h 1"/>
              <a:gd name="T46" fmla="*/ 2500 w 1"/>
              <a:gd name="T47" fmla="*/ 0 h 1"/>
              <a:gd name="T48" fmla="*/ 2500 w 1"/>
              <a:gd name="T49" fmla="*/ 0 h 1"/>
              <a:gd name="T50" fmla="*/ 2500 w 1"/>
              <a:gd name="T51" fmla="*/ 0 h 1"/>
              <a:gd name="T52" fmla="*/ 2500 w 1"/>
              <a:gd name="T53" fmla="*/ 0 h 1"/>
              <a:gd name="T54" fmla="*/ 2500 w 1"/>
              <a:gd name="T55" fmla="*/ 2500 h 1"/>
              <a:gd name="T56" fmla="*/ 0 w 1"/>
              <a:gd name="T57" fmla="*/ 2500 h 1"/>
              <a:gd name="T58" fmla="*/ 2500 w 1"/>
              <a:gd name="T59" fmla="*/ 2500 h 1"/>
              <a:gd name="T60" fmla="*/ 2500 w 1"/>
              <a:gd name="T61" fmla="*/ 0 h 1"/>
              <a:gd name="T62" fmla="*/ 2500 w 1"/>
              <a:gd name="T63" fmla="*/ 0 h 1"/>
              <a:gd name="T64" fmla="*/ 0 w 1"/>
              <a:gd name="T65" fmla="*/ 0 h 1"/>
              <a:gd name="T66" fmla="*/ 0 w 1"/>
              <a:gd name="T67" fmla="*/ 2500 h 1"/>
              <a:gd name="T68" fmla="*/ 2500 w 1"/>
              <a:gd name="T69" fmla="*/ 2500 h 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
              <a:gd name="T106" fmla="*/ 0 h 1"/>
              <a:gd name="T107" fmla="*/ 1 w 1"/>
              <a:gd name="T108" fmla="*/ 1 h 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1"/>
                  <a:pt x="1" y="1"/>
                  <a:pt x="1" y="1"/>
                </a:cubicBezTo>
                <a:lnTo>
                  <a:pt x="0" y="1"/>
                </a:lnTo>
                <a:close/>
                <a:moveTo>
                  <a:pt x="1" y="1"/>
                </a:moveTo>
                <a:cubicBezTo>
                  <a:pt x="1" y="1"/>
                  <a:pt x="1" y="0"/>
                  <a:pt x="1" y="0"/>
                </a:cubicBezTo>
                <a:cubicBezTo>
                  <a:pt x="1" y="0"/>
                  <a:pt x="1" y="0"/>
                  <a:pt x="1" y="0"/>
                </a:cubicBezTo>
                <a:cubicBezTo>
                  <a:pt x="1" y="0"/>
                  <a:pt x="0" y="0"/>
                  <a:pt x="0" y="0"/>
                </a:cubicBezTo>
                <a:cubicBezTo>
                  <a:pt x="0" y="0"/>
                  <a:pt x="0" y="1"/>
                  <a:pt x="0" y="1"/>
                </a:cubicBezTo>
                <a:lnTo>
                  <a:pt x="1" y="1"/>
                </a:ln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33" name="Rectangle 50"/>
          <p:cNvSpPr>
            <a:spLocks noChangeArrowheads="1"/>
          </p:cNvSpPr>
          <p:nvPr/>
        </p:nvSpPr>
        <p:spPr bwMode="auto">
          <a:xfrm>
            <a:off x="3963039" y="2647682"/>
            <a:ext cx="1997" cy="33277"/>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anose="020B0604020202020204" pitchFamily="34" charset="0"/>
              <a:buNone/>
            </a:pPr>
            <a:endParaRPr lang="zh-CN" altLang="en-US" sz="1600">
              <a:solidFill>
                <a:schemeClr val="tx1">
                  <a:lumMod val="65000"/>
                  <a:lumOff val="35000"/>
                </a:schemeClr>
              </a:solidFill>
              <a:cs typeface="+mn-ea"/>
              <a:sym typeface="+mn-lt"/>
            </a:endParaRPr>
          </a:p>
        </p:txBody>
      </p:sp>
      <p:sp>
        <p:nvSpPr>
          <p:cNvPr id="34" name="Freeform 51"/>
          <p:cNvSpPr>
            <a:spLocks noEditPoints="1"/>
          </p:cNvSpPr>
          <p:nvPr/>
        </p:nvSpPr>
        <p:spPr bwMode="auto">
          <a:xfrm>
            <a:off x="3996322" y="2647682"/>
            <a:ext cx="0" cy="33277"/>
          </a:xfrm>
          <a:custGeom>
            <a:avLst/>
            <a:gdLst>
              <a:gd name="T0" fmla="*/ 0 w 635"/>
              <a:gd name="T1" fmla="*/ 0 h 1"/>
              <a:gd name="T2" fmla="*/ 0 w 635"/>
              <a:gd name="T3" fmla="*/ 0 h 1"/>
              <a:gd name="T4" fmla="*/ 0 w 635"/>
              <a:gd name="T5" fmla="*/ 0 h 1"/>
              <a:gd name="T6" fmla="*/ 0 w 635"/>
              <a:gd name="T7" fmla="*/ 0 h 1"/>
              <a:gd name="T8" fmla="*/ 0 w 635"/>
              <a:gd name="T9" fmla="*/ 0 h 1"/>
              <a:gd name="T10" fmla="*/ 0 w 635"/>
              <a:gd name="T11" fmla="*/ 0 h 1"/>
              <a:gd name="T12" fmla="*/ 0 w 635"/>
              <a:gd name="T13" fmla="*/ 0 h 1"/>
              <a:gd name="T14" fmla="*/ 0 w 635"/>
              <a:gd name="T15" fmla="*/ 0 h 1"/>
              <a:gd name="T16" fmla="*/ 0 w 635"/>
              <a:gd name="T17" fmla="*/ 0 h 1"/>
              <a:gd name="T18" fmla="*/ 0 w 635"/>
              <a:gd name="T19" fmla="*/ 2500 h 1"/>
              <a:gd name="T20" fmla="*/ 0 w 635"/>
              <a:gd name="T21" fmla="*/ 0 h 1"/>
              <a:gd name="T22" fmla="*/ 0 w 635"/>
              <a:gd name="T23" fmla="*/ 0 h 1"/>
              <a:gd name="T24" fmla="*/ 0 w 635"/>
              <a:gd name="T25" fmla="*/ 250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5"/>
              <a:gd name="T40" fmla="*/ 0 h 1"/>
              <a:gd name="T41" fmla="*/ 0 w 635"/>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5" h="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1"/>
                </a:moveTo>
                <a:cubicBezTo>
                  <a:pt x="0" y="0"/>
                  <a:pt x="0" y="0"/>
                  <a:pt x="0" y="0"/>
                </a:cubicBezTo>
                <a:cubicBezTo>
                  <a:pt x="0" y="0"/>
                  <a:pt x="0" y="0"/>
                  <a:pt x="0" y="0"/>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35" name="Freeform 52"/>
          <p:cNvSpPr/>
          <p:nvPr/>
        </p:nvSpPr>
        <p:spPr bwMode="auto">
          <a:xfrm>
            <a:off x="4129457" y="2780792"/>
            <a:ext cx="0" cy="33277"/>
          </a:xfrm>
          <a:custGeom>
            <a:avLst/>
            <a:gdLst>
              <a:gd name="T0" fmla="*/ 0 w 635"/>
              <a:gd name="T1" fmla="*/ 2500 h 1"/>
              <a:gd name="T2" fmla="*/ 0 w 635"/>
              <a:gd name="T3" fmla="*/ 2500 h 1"/>
              <a:gd name="T4" fmla="*/ 0 w 635"/>
              <a:gd name="T5" fmla="*/ 2500 h 1"/>
              <a:gd name="T6" fmla="*/ 0 w 635"/>
              <a:gd name="T7" fmla="*/ 2500 h 1"/>
              <a:gd name="T8" fmla="*/ 0 w 635"/>
              <a:gd name="T9" fmla="*/ 2500 h 1"/>
              <a:gd name="T10" fmla="*/ 0 w 635"/>
              <a:gd name="T11" fmla="*/ 0 h 1"/>
              <a:gd name="T12" fmla="*/ 0 w 635"/>
              <a:gd name="T13" fmla="*/ 0 h 1"/>
              <a:gd name="T14" fmla="*/ 0 w 635"/>
              <a:gd name="T15" fmla="*/ 0 h 1"/>
              <a:gd name="T16" fmla="*/ 0 w 635"/>
              <a:gd name="T17" fmla="*/ 0 h 1"/>
              <a:gd name="T18" fmla="*/ 0 w 635"/>
              <a:gd name="T19" fmla="*/ 0 h 1"/>
              <a:gd name="T20" fmla="*/ 0 w 635"/>
              <a:gd name="T21" fmla="*/ 0 h 1"/>
              <a:gd name="T22" fmla="*/ 0 w 635"/>
              <a:gd name="T23" fmla="*/ 0 h 1"/>
              <a:gd name="T24" fmla="*/ 0 w 635"/>
              <a:gd name="T25" fmla="*/ 0 h 1"/>
              <a:gd name="T26" fmla="*/ 0 w 635"/>
              <a:gd name="T27" fmla="*/ 0 h 1"/>
              <a:gd name="T28" fmla="*/ 0 w 635"/>
              <a:gd name="T29" fmla="*/ 0 h 1"/>
              <a:gd name="T30" fmla="*/ 0 w 635"/>
              <a:gd name="T31" fmla="*/ 2500 h 1"/>
              <a:gd name="T32" fmla="*/ 0 w 635"/>
              <a:gd name="T33" fmla="*/ 2500 h 1"/>
              <a:gd name="T34" fmla="*/ 0 w 635"/>
              <a:gd name="T35" fmla="*/ 2500 h 1"/>
              <a:gd name="T36" fmla="*/ 0 w 635"/>
              <a:gd name="T37" fmla="*/ 2500 h 1"/>
              <a:gd name="T38" fmla="*/ 0 w 635"/>
              <a:gd name="T39" fmla="*/ 2500 h 1"/>
              <a:gd name="T40" fmla="*/ 0 w 635"/>
              <a:gd name="T41" fmla="*/ 2500 h 1"/>
              <a:gd name="T42" fmla="*/ 0 w 635"/>
              <a:gd name="T43" fmla="*/ 2500 h 1"/>
              <a:gd name="T44" fmla="*/ 0 w 635"/>
              <a:gd name="T45" fmla="*/ 2500 h 1"/>
              <a:gd name="T46" fmla="*/ 0 w 635"/>
              <a:gd name="T47" fmla="*/ 250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5"/>
              <a:gd name="T73" fmla="*/ 0 h 1"/>
              <a:gd name="T74" fmla="*/ 0 w 635"/>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5" h="1">
                <a:moveTo>
                  <a:pt x="0" y="1"/>
                </a:move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36" name="Freeform 72"/>
          <p:cNvSpPr/>
          <p:nvPr/>
        </p:nvSpPr>
        <p:spPr bwMode="auto">
          <a:xfrm>
            <a:off x="3929755" y="2546519"/>
            <a:ext cx="33284" cy="34609"/>
          </a:xfrm>
          <a:custGeom>
            <a:avLst/>
            <a:gdLst>
              <a:gd name="T0" fmla="*/ 2500 w 1"/>
              <a:gd name="T1" fmla="*/ 2704 h 1"/>
              <a:gd name="T2" fmla="*/ 2500 w 1"/>
              <a:gd name="T3" fmla="*/ 2704 h 1"/>
              <a:gd name="T4" fmla="*/ 2500 w 1"/>
              <a:gd name="T5" fmla="*/ 0 h 1"/>
              <a:gd name="T6" fmla="*/ 2500 w 1"/>
              <a:gd name="T7" fmla="*/ 0 h 1"/>
              <a:gd name="T8" fmla="*/ 0 w 1"/>
              <a:gd name="T9" fmla="*/ 0 h 1"/>
              <a:gd name="T10" fmla="*/ 0 w 1"/>
              <a:gd name="T11" fmla="*/ 2704 h 1"/>
              <a:gd name="T12" fmla="*/ 0 w 1"/>
              <a:gd name="T13" fmla="*/ 2704 h 1"/>
              <a:gd name="T14" fmla="*/ 0 w 1"/>
              <a:gd name="T15" fmla="*/ 2704 h 1"/>
              <a:gd name="T16" fmla="*/ 0 w 1"/>
              <a:gd name="T17" fmla="*/ 2704 h 1"/>
              <a:gd name="T18" fmla="*/ 0 w 1"/>
              <a:gd name="T19" fmla="*/ 2704 h 1"/>
              <a:gd name="T20" fmla="*/ 0 w 1"/>
              <a:gd name="T21" fmla="*/ 2704 h 1"/>
              <a:gd name="T22" fmla="*/ 0 w 1"/>
              <a:gd name="T23" fmla="*/ 2704 h 1"/>
              <a:gd name="T24" fmla="*/ 0 w 1"/>
              <a:gd name="T25" fmla="*/ 2704 h 1"/>
              <a:gd name="T26" fmla="*/ 0 w 1"/>
              <a:gd name="T27" fmla="*/ 0 h 1"/>
              <a:gd name="T28" fmla="*/ 0 w 1"/>
              <a:gd name="T29" fmla="*/ 0 h 1"/>
              <a:gd name="T30" fmla="*/ 0 w 1"/>
              <a:gd name="T31" fmla="*/ 0 h 1"/>
              <a:gd name="T32" fmla="*/ 0 w 1"/>
              <a:gd name="T33" fmla="*/ 0 h 1"/>
              <a:gd name="T34" fmla="*/ 0 w 1"/>
              <a:gd name="T35" fmla="*/ 2704 h 1"/>
              <a:gd name="T36" fmla="*/ 0 w 1"/>
              <a:gd name="T37" fmla="*/ 2704 h 1"/>
              <a:gd name="T38" fmla="*/ 0 w 1"/>
              <a:gd name="T39" fmla="*/ 2704 h 1"/>
              <a:gd name="T40" fmla="*/ 0 w 1"/>
              <a:gd name="T41" fmla="*/ 2704 h 1"/>
              <a:gd name="T42" fmla="*/ 0 w 1"/>
              <a:gd name="T43" fmla="*/ 2704 h 1"/>
              <a:gd name="T44" fmla="*/ 0 w 1"/>
              <a:gd name="T45" fmla="*/ 2704 h 1"/>
              <a:gd name="T46" fmla="*/ 0 w 1"/>
              <a:gd name="T47" fmla="*/ 2704 h 1"/>
              <a:gd name="T48" fmla="*/ 0 w 1"/>
              <a:gd name="T49" fmla="*/ 0 h 1"/>
              <a:gd name="T50" fmla="*/ 0 w 1"/>
              <a:gd name="T51" fmla="*/ 0 h 1"/>
              <a:gd name="T52" fmla="*/ 0 w 1"/>
              <a:gd name="T53" fmla="*/ 2704 h 1"/>
              <a:gd name="T54" fmla="*/ 0 w 1"/>
              <a:gd name="T55" fmla="*/ 0 h 1"/>
              <a:gd name="T56" fmla="*/ 0 w 1"/>
              <a:gd name="T57" fmla="*/ 0 h 1"/>
              <a:gd name="T58" fmla="*/ 0 w 1"/>
              <a:gd name="T59" fmla="*/ 0 h 1"/>
              <a:gd name="T60" fmla="*/ 0 w 1"/>
              <a:gd name="T61" fmla="*/ 2704 h 1"/>
              <a:gd name="T62" fmla="*/ 0 w 1"/>
              <a:gd name="T63" fmla="*/ 0 h 1"/>
              <a:gd name="T64" fmla="*/ 2500 w 1"/>
              <a:gd name="T65" fmla="*/ 0 h 1"/>
              <a:gd name="T66" fmla="*/ 2500 w 1"/>
              <a:gd name="T67" fmla="*/ 0 h 1"/>
              <a:gd name="T68" fmla="*/ 2500 w 1"/>
              <a:gd name="T69" fmla="*/ 0 h 1"/>
              <a:gd name="T70" fmla="*/ 2500 w 1"/>
              <a:gd name="T71" fmla="*/ 2704 h 1"/>
              <a:gd name="T72" fmla="*/ 2500 w 1"/>
              <a:gd name="T73" fmla="*/ 2704 h 1"/>
              <a:gd name="T74" fmla="*/ 2500 w 1"/>
              <a:gd name="T75" fmla="*/ 2704 h 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
              <a:gd name="T115" fmla="*/ 0 h 1"/>
              <a:gd name="T116" fmla="*/ 1 w 1"/>
              <a:gd name="T117" fmla="*/ 1 h 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 h="1">
                <a:moveTo>
                  <a:pt x="1" y="1"/>
                </a:moveTo>
                <a:cubicBezTo>
                  <a:pt x="1" y="1"/>
                  <a:pt x="1" y="1"/>
                  <a:pt x="1" y="1"/>
                </a:cubicBezTo>
                <a:cubicBezTo>
                  <a:pt x="1" y="1"/>
                  <a:pt x="1" y="1"/>
                  <a:pt x="1" y="0"/>
                </a:cubicBezTo>
                <a:cubicBezTo>
                  <a:pt x="1" y="0"/>
                  <a:pt x="1" y="0"/>
                  <a:pt x="1" y="0"/>
                </a:cubicBezTo>
                <a:cubicBezTo>
                  <a:pt x="1"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1"/>
                  <a:pt x="0" y="1"/>
                  <a:pt x="0" y="1"/>
                </a:cubicBezTo>
                <a:cubicBezTo>
                  <a:pt x="0" y="0"/>
                  <a:pt x="0" y="0"/>
                  <a:pt x="0" y="0"/>
                </a:cubicBezTo>
                <a:cubicBezTo>
                  <a:pt x="0" y="0"/>
                  <a:pt x="0" y="0"/>
                  <a:pt x="0" y="0"/>
                </a:cubicBezTo>
                <a:cubicBezTo>
                  <a:pt x="0" y="0"/>
                  <a:pt x="0" y="0"/>
                  <a:pt x="0" y="0"/>
                </a:cubicBezTo>
                <a:cubicBezTo>
                  <a:pt x="0" y="0"/>
                  <a:pt x="0" y="0"/>
                  <a:pt x="0" y="1"/>
                </a:cubicBezTo>
                <a:cubicBezTo>
                  <a:pt x="0" y="0"/>
                  <a:pt x="0" y="0"/>
                  <a:pt x="0" y="0"/>
                </a:cubicBezTo>
                <a:cubicBezTo>
                  <a:pt x="0" y="0"/>
                  <a:pt x="0"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37" name="Freeform 73"/>
          <p:cNvSpPr>
            <a:spLocks noEditPoints="1"/>
          </p:cNvSpPr>
          <p:nvPr/>
        </p:nvSpPr>
        <p:spPr bwMode="auto">
          <a:xfrm>
            <a:off x="3963039" y="2546519"/>
            <a:ext cx="33284" cy="34609"/>
          </a:xfrm>
          <a:custGeom>
            <a:avLst/>
            <a:gdLst>
              <a:gd name="T0" fmla="*/ 0 w 1"/>
              <a:gd name="T1" fmla="*/ 2704 h 1"/>
              <a:gd name="T2" fmla="*/ 0 w 1"/>
              <a:gd name="T3" fmla="*/ 2704 h 1"/>
              <a:gd name="T4" fmla="*/ 0 w 1"/>
              <a:gd name="T5" fmla="*/ 2704 h 1"/>
              <a:gd name="T6" fmla="*/ 0 w 1"/>
              <a:gd name="T7" fmla="*/ 2704 h 1"/>
              <a:gd name="T8" fmla="*/ 0 w 1"/>
              <a:gd name="T9" fmla="*/ 2704 h 1"/>
              <a:gd name="T10" fmla="*/ 0 w 1"/>
              <a:gd name="T11" fmla="*/ 2704 h 1"/>
              <a:gd name="T12" fmla="*/ 2500 w 1"/>
              <a:gd name="T13" fmla="*/ 2704 h 1"/>
              <a:gd name="T14" fmla="*/ 2500 w 1"/>
              <a:gd name="T15" fmla="*/ 2704 h 1"/>
              <a:gd name="T16" fmla="*/ 2500 w 1"/>
              <a:gd name="T17" fmla="*/ 2704 h 1"/>
              <a:gd name="T18" fmla="*/ 2500 w 1"/>
              <a:gd name="T19" fmla="*/ 2704 h 1"/>
              <a:gd name="T20" fmla="*/ 2500 w 1"/>
              <a:gd name="T21" fmla="*/ 2704 h 1"/>
              <a:gd name="T22" fmla="*/ 2500 w 1"/>
              <a:gd name="T23" fmla="*/ 2704 h 1"/>
              <a:gd name="T24" fmla="*/ 2500 w 1"/>
              <a:gd name="T25" fmla="*/ 2704 h 1"/>
              <a:gd name="T26" fmla="*/ 2500 w 1"/>
              <a:gd name="T27" fmla="*/ 2704 h 1"/>
              <a:gd name="T28" fmla="*/ 2500 w 1"/>
              <a:gd name="T29" fmla="*/ 2704 h 1"/>
              <a:gd name="T30" fmla="*/ 2500 w 1"/>
              <a:gd name="T31" fmla="*/ 2704 h 1"/>
              <a:gd name="T32" fmla="*/ 0 w 1"/>
              <a:gd name="T33" fmla="*/ 2704 h 1"/>
              <a:gd name="T34" fmla="*/ 0 w 1"/>
              <a:gd name="T35" fmla="*/ 2704 h 1"/>
              <a:gd name="T36" fmla="*/ 0 w 1"/>
              <a:gd name="T37" fmla="*/ 2704 h 1"/>
              <a:gd name="T38" fmla="*/ 0 w 1"/>
              <a:gd name="T39" fmla="*/ 2704 h 1"/>
              <a:gd name="T40" fmla="*/ 0 w 1"/>
              <a:gd name="T41" fmla="*/ 2704 h 1"/>
              <a:gd name="T42" fmla="*/ 0 w 1"/>
              <a:gd name="T43" fmla="*/ 0 h 1"/>
              <a:gd name="T44" fmla="*/ 0 w 1"/>
              <a:gd name="T45" fmla="*/ 0 h 1"/>
              <a:gd name="T46" fmla="*/ 2500 w 1"/>
              <a:gd name="T47" fmla="*/ 0 h 1"/>
              <a:gd name="T48" fmla="*/ 2500 w 1"/>
              <a:gd name="T49" fmla="*/ 0 h 1"/>
              <a:gd name="T50" fmla="*/ 2500 w 1"/>
              <a:gd name="T51" fmla="*/ 0 h 1"/>
              <a:gd name="T52" fmla="*/ 2500 w 1"/>
              <a:gd name="T53" fmla="*/ 2704 h 1"/>
              <a:gd name="T54" fmla="*/ 2500 w 1"/>
              <a:gd name="T55" fmla="*/ 2704 h 1"/>
              <a:gd name="T56" fmla="*/ 0 w 1"/>
              <a:gd name="T57" fmla="*/ 2704 h 1"/>
              <a:gd name="T58" fmla="*/ 2500 w 1"/>
              <a:gd name="T59" fmla="*/ 2704 h 1"/>
              <a:gd name="T60" fmla="*/ 2500 w 1"/>
              <a:gd name="T61" fmla="*/ 0 h 1"/>
              <a:gd name="T62" fmla="*/ 2500 w 1"/>
              <a:gd name="T63" fmla="*/ 0 h 1"/>
              <a:gd name="T64" fmla="*/ 0 w 1"/>
              <a:gd name="T65" fmla="*/ 0 h 1"/>
              <a:gd name="T66" fmla="*/ 0 w 1"/>
              <a:gd name="T67" fmla="*/ 2704 h 1"/>
              <a:gd name="T68" fmla="*/ 2500 w 1"/>
              <a:gd name="T69" fmla="*/ 2704 h 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
              <a:gd name="T106" fmla="*/ 0 h 1"/>
              <a:gd name="T107" fmla="*/ 1 w 1"/>
              <a:gd name="T108" fmla="*/ 1 h 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ubicBezTo>
                  <a:pt x="0" y="0"/>
                  <a:pt x="0" y="0"/>
                  <a:pt x="1" y="0"/>
                </a:cubicBezTo>
                <a:cubicBezTo>
                  <a:pt x="1" y="0"/>
                  <a:pt x="1" y="0"/>
                  <a:pt x="1" y="0"/>
                </a:cubicBezTo>
                <a:cubicBezTo>
                  <a:pt x="1" y="0"/>
                  <a:pt x="1" y="0"/>
                  <a:pt x="1" y="0"/>
                </a:cubicBezTo>
                <a:cubicBezTo>
                  <a:pt x="1" y="0"/>
                  <a:pt x="1" y="0"/>
                  <a:pt x="1" y="1"/>
                </a:cubicBezTo>
                <a:cubicBezTo>
                  <a:pt x="1" y="1"/>
                  <a:pt x="1" y="1"/>
                  <a:pt x="1" y="1"/>
                </a:cubicBezTo>
                <a:lnTo>
                  <a:pt x="0" y="1"/>
                </a:lnTo>
                <a:close/>
                <a:moveTo>
                  <a:pt x="1" y="1"/>
                </a:moveTo>
                <a:cubicBezTo>
                  <a:pt x="1" y="1"/>
                  <a:pt x="1" y="0"/>
                  <a:pt x="1" y="0"/>
                </a:cubicBezTo>
                <a:cubicBezTo>
                  <a:pt x="1" y="0"/>
                  <a:pt x="1" y="0"/>
                  <a:pt x="1" y="0"/>
                </a:cubicBezTo>
                <a:cubicBezTo>
                  <a:pt x="0" y="0"/>
                  <a:pt x="0" y="0"/>
                  <a:pt x="0" y="0"/>
                </a:cubicBezTo>
                <a:cubicBezTo>
                  <a:pt x="0" y="1"/>
                  <a:pt x="0" y="1"/>
                  <a:pt x="0" y="1"/>
                </a:cubicBezTo>
                <a:lnTo>
                  <a:pt x="1" y="1"/>
                </a:ln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47" name="Freeform 74"/>
          <p:cNvSpPr/>
          <p:nvPr/>
        </p:nvSpPr>
        <p:spPr bwMode="auto">
          <a:xfrm>
            <a:off x="3996322" y="2546519"/>
            <a:ext cx="33284" cy="34609"/>
          </a:xfrm>
          <a:custGeom>
            <a:avLst/>
            <a:gdLst>
              <a:gd name="T0" fmla="*/ 0 w 1"/>
              <a:gd name="T1" fmla="*/ 2704 h 1"/>
              <a:gd name="T2" fmla="*/ 0 w 1"/>
              <a:gd name="T3" fmla="*/ 2704 h 1"/>
              <a:gd name="T4" fmla="*/ 0 w 1"/>
              <a:gd name="T5" fmla="*/ 2704 h 1"/>
              <a:gd name="T6" fmla="*/ 0 w 1"/>
              <a:gd name="T7" fmla="*/ 2704 h 1"/>
              <a:gd name="T8" fmla="*/ 0 w 1"/>
              <a:gd name="T9" fmla="*/ 2704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2704 h 1"/>
              <a:gd name="T32" fmla="*/ 0 w 1"/>
              <a:gd name="T33" fmla="*/ 2704 h 1"/>
              <a:gd name="T34" fmla="*/ 0 w 1"/>
              <a:gd name="T35" fmla="*/ 2704 h 1"/>
              <a:gd name="T36" fmla="*/ 0 w 1"/>
              <a:gd name="T37" fmla="*/ 2704 h 1"/>
              <a:gd name="T38" fmla="*/ 0 w 1"/>
              <a:gd name="T39" fmla="*/ 2704 h 1"/>
              <a:gd name="T40" fmla="*/ 0 w 1"/>
              <a:gd name="T41" fmla="*/ 2704 h 1"/>
              <a:gd name="T42" fmla="*/ 2500 w 1"/>
              <a:gd name="T43" fmla="*/ 2704 h 1"/>
              <a:gd name="T44" fmla="*/ 2500 w 1"/>
              <a:gd name="T45" fmla="*/ 2704 h 1"/>
              <a:gd name="T46" fmla="*/ 0 w 1"/>
              <a:gd name="T47" fmla="*/ 2704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
              <a:gd name="T73" fmla="*/ 0 h 1"/>
              <a:gd name="T74" fmla="*/ 1 w 1"/>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48" name="Freeform 86"/>
          <p:cNvSpPr>
            <a:spLocks noEditPoints="1"/>
          </p:cNvSpPr>
          <p:nvPr/>
        </p:nvSpPr>
        <p:spPr bwMode="auto">
          <a:xfrm>
            <a:off x="4735223" y="2145193"/>
            <a:ext cx="33284" cy="33277"/>
          </a:xfrm>
          <a:custGeom>
            <a:avLst/>
            <a:gdLst>
              <a:gd name="T0" fmla="*/ 2500 w 1"/>
              <a:gd name="T1" fmla="*/ 2500 h 1"/>
              <a:gd name="T2" fmla="*/ 2500 w 1"/>
              <a:gd name="T3" fmla="*/ 0 h 1"/>
              <a:gd name="T4" fmla="*/ 250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2500 w 1"/>
              <a:gd name="T25" fmla="*/ 0 h 1"/>
              <a:gd name="T26" fmla="*/ 2500 w 1"/>
              <a:gd name="T27" fmla="*/ 0 h 1"/>
              <a:gd name="T28" fmla="*/ 2500 w 1"/>
              <a:gd name="T29" fmla="*/ 0 h 1"/>
              <a:gd name="T30" fmla="*/ 2500 w 1"/>
              <a:gd name="T31" fmla="*/ 0 h 1"/>
              <a:gd name="T32" fmla="*/ 2500 w 1"/>
              <a:gd name="T33" fmla="*/ 2500 h 1"/>
              <a:gd name="T34" fmla="*/ 2500 w 1"/>
              <a:gd name="T35" fmla="*/ 0 h 1"/>
              <a:gd name="T36" fmla="*/ 2500 w 1"/>
              <a:gd name="T37" fmla="*/ 0 h 1"/>
              <a:gd name="T38" fmla="*/ 2500 w 1"/>
              <a:gd name="T39" fmla="*/ 0 h 1"/>
              <a:gd name="T40" fmla="*/ 2500 w 1"/>
              <a:gd name="T41" fmla="*/ 0 h 1"/>
              <a:gd name="T42" fmla="*/ 0 w 1"/>
              <a:gd name="T43" fmla="*/ 0 h 1"/>
              <a:gd name="T44" fmla="*/ 0 w 1"/>
              <a:gd name="T45" fmla="*/ 0 h 1"/>
              <a:gd name="T46" fmla="*/ 0 w 1"/>
              <a:gd name="T47" fmla="*/ 0 h 1"/>
              <a:gd name="T48" fmla="*/ 0 w 1"/>
              <a:gd name="T49" fmla="*/ 0 h 1"/>
              <a:gd name="T50" fmla="*/ 0 w 1"/>
              <a:gd name="T51" fmla="*/ 0 h 1"/>
              <a:gd name="T52" fmla="*/ 0 w 1"/>
              <a:gd name="T53" fmla="*/ 0 h 1"/>
              <a:gd name="T54" fmla="*/ 0 w 1"/>
              <a:gd name="T55" fmla="*/ 0 h 1"/>
              <a:gd name="T56" fmla="*/ 0 w 1"/>
              <a:gd name="T57" fmla="*/ 0 h 1"/>
              <a:gd name="T58" fmla="*/ 0 w 1"/>
              <a:gd name="T59" fmla="*/ 0 h 1"/>
              <a:gd name="T60" fmla="*/ 2500 w 1"/>
              <a:gd name="T61" fmla="*/ 0 h 1"/>
              <a:gd name="T62" fmla="*/ 2500 w 1"/>
              <a:gd name="T63" fmla="*/ 0 h 1"/>
              <a:gd name="T64" fmla="*/ 2500 w 1"/>
              <a:gd name="T65" fmla="*/ 0 h 1"/>
              <a:gd name="T66" fmla="*/ 2500 w 1"/>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
              <a:gd name="T103" fmla="*/ 0 h 1"/>
              <a:gd name="T104" fmla="*/ 1 w 1"/>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 h="1">
                <a:moveTo>
                  <a:pt x="1" y="1"/>
                </a:move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1"/>
                  <a:pt x="1" y="1"/>
                  <a:pt x="1" y="1"/>
                </a:cubicBezTo>
                <a:close/>
                <a:moveTo>
                  <a:pt x="1" y="0"/>
                </a:move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49" name="Freeform 89"/>
          <p:cNvSpPr>
            <a:spLocks noEditPoints="1"/>
          </p:cNvSpPr>
          <p:nvPr/>
        </p:nvSpPr>
        <p:spPr bwMode="auto">
          <a:xfrm>
            <a:off x="4868358" y="2145193"/>
            <a:ext cx="1997" cy="33277"/>
          </a:xfrm>
          <a:custGeom>
            <a:avLst/>
            <a:gdLst>
              <a:gd name="T0" fmla="*/ 0 w 635"/>
              <a:gd name="T1" fmla="*/ 0 h 1"/>
              <a:gd name="T2" fmla="*/ 0 w 635"/>
              <a:gd name="T3" fmla="*/ 0 h 1"/>
              <a:gd name="T4" fmla="*/ 0 w 635"/>
              <a:gd name="T5" fmla="*/ 0 h 1"/>
              <a:gd name="T6" fmla="*/ 0 w 635"/>
              <a:gd name="T7" fmla="*/ 0 h 1"/>
              <a:gd name="T8" fmla="*/ 0 w 635"/>
              <a:gd name="T9" fmla="*/ 0 h 1"/>
              <a:gd name="T10" fmla="*/ 0 w 635"/>
              <a:gd name="T11" fmla="*/ 0 h 1"/>
              <a:gd name="T12" fmla="*/ 0 w 635"/>
              <a:gd name="T13" fmla="*/ 0 h 1"/>
              <a:gd name="T14" fmla="*/ 0 w 635"/>
              <a:gd name="T15" fmla="*/ 2500 h 1"/>
              <a:gd name="T16" fmla="*/ 0 w 635"/>
              <a:gd name="T17" fmla="*/ 2500 h 1"/>
              <a:gd name="T18" fmla="*/ 0 w 635"/>
              <a:gd name="T19" fmla="*/ 0 h 1"/>
              <a:gd name="T20" fmla="*/ 0 w 635"/>
              <a:gd name="T21" fmla="*/ 0 h 1"/>
              <a:gd name="T22" fmla="*/ 0 w 635"/>
              <a:gd name="T23" fmla="*/ 0 h 1"/>
              <a:gd name="T24" fmla="*/ 0 w 635"/>
              <a:gd name="T25" fmla="*/ 0 h 1"/>
              <a:gd name="T26" fmla="*/ 0 w 635"/>
              <a:gd name="T27" fmla="*/ 0 h 1"/>
              <a:gd name="T28" fmla="*/ 0 w 635"/>
              <a:gd name="T29" fmla="*/ 0 h 1"/>
              <a:gd name="T30" fmla="*/ 0 w 635"/>
              <a:gd name="T31" fmla="*/ 0 h 1"/>
              <a:gd name="T32" fmla="*/ 0 w 635"/>
              <a:gd name="T33" fmla="*/ 0 h 1"/>
              <a:gd name="T34" fmla="*/ 0 w 635"/>
              <a:gd name="T35" fmla="*/ 0 h 1"/>
              <a:gd name="T36" fmla="*/ 0 w 635"/>
              <a:gd name="T37" fmla="*/ 0 h 1"/>
              <a:gd name="T38" fmla="*/ 0 w 635"/>
              <a:gd name="T39" fmla="*/ 0 h 1"/>
              <a:gd name="T40" fmla="*/ 0 w 635"/>
              <a:gd name="T41" fmla="*/ 0 h 1"/>
              <a:gd name="T42" fmla="*/ 0 w 635"/>
              <a:gd name="T43" fmla="*/ 0 h 1"/>
              <a:gd name="T44" fmla="*/ 0 w 635"/>
              <a:gd name="T45" fmla="*/ 0 h 1"/>
              <a:gd name="T46" fmla="*/ 0 w 635"/>
              <a:gd name="T47" fmla="*/ 0 h 1"/>
              <a:gd name="T48" fmla="*/ 0 w 635"/>
              <a:gd name="T49" fmla="*/ 0 h 1"/>
              <a:gd name="T50" fmla="*/ 0 w 635"/>
              <a:gd name="T51" fmla="*/ 0 h 1"/>
              <a:gd name="T52" fmla="*/ 0 w 635"/>
              <a:gd name="T53" fmla="*/ 0 h 1"/>
              <a:gd name="T54" fmla="*/ 0 w 635"/>
              <a:gd name="T55" fmla="*/ 0 h 1"/>
              <a:gd name="T56" fmla="*/ 0 w 635"/>
              <a:gd name="T57" fmla="*/ 0 h 1"/>
              <a:gd name="T58" fmla="*/ 0 w 635"/>
              <a:gd name="T59" fmla="*/ 0 h 1"/>
              <a:gd name="T60" fmla="*/ 0 w 635"/>
              <a:gd name="T61" fmla="*/ 0 h 1"/>
              <a:gd name="T62" fmla="*/ 0 w 635"/>
              <a:gd name="T63" fmla="*/ 0 h 1"/>
              <a:gd name="T64" fmla="*/ 0 w 635"/>
              <a:gd name="T65" fmla="*/ 0 h 1"/>
              <a:gd name="T66" fmla="*/ 0 w 635"/>
              <a:gd name="T67" fmla="*/ 0 h 1"/>
              <a:gd name="T68" fmla="*/ 0 w 635"/>
              <a:gd name="T69" fmla="*/ 0 h 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5"/>
              <a:gd name="T106" fmla="*/ 0 h 1"/>
              <a:gd name="T107" fmla="*/ 635 w 635"/>
              <a:gd name="T108" fmla="*/ 1 h 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5" h="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50" name="Oval 39"/>
          <p:cNvSpPr>
            <a:spLocks noChangeArrowheads="1"/>
          </p:cNvSpPr>
          <p:nvPr/>
        </p:nvSpPr>
        <p:spPr bwMode="auto">
          <a:xfrm flipV="1">
            <a:off x="4186040" y="2574472"/>
            <a:ext cx="1121664" cy="1121450"/>
          </a:xfrm>
          <a:prstGeom prst="ellipse">
            <a:avLst/>
          </a:prstGeom>
          <a:solidFill>
            <a:schemeClr val="bg1">
              <a:alpha val="90000"/>
            </a:schemeClr>
          </a:solidFill>
          <a:ln>
            <a:noFill/>
          </a:ln>
        </p:spPr>
        <p:txBody>
          <a:bodyPr rot="10800000" wrap="none" anchor="ctr"/>
          <a:lstStyle/>
          <a:p>
            <a:pPr algn="ctr" eaLnBrk="1" hangingPunct="1">
              <a:buFont typeface="Arial" panose="020B0604020202020204" pitchFamily="34" charset="0"/>
              <a:buNone/>
            </a:pPr>
            <a:endParaRPr lang="zh-CN" altLang="en-US" dirty="0">
              <a:solidFill>
                <a:schemeClr val="tx1">
                  <a:lumMod val="65000"/>
                  <a:lumOff val="35000"/>
                </a:schemeClr>
              </a:solidFill>
              <a:cs typeface="+mn-ea"/>
              <a:sym typeface="+mn-lt"/>
            </a:endParaRPr>
          </a:p>
        </p:txBody>
      </p:sp>
      <p:sp>
        <p:nvSpPr>
          <p:cNvPr id="51" name="TextBox 50"/>
          <p:cNvSpPr txBox="1"/>
          <p:nvPr/>
        </p:nvSpPr>
        <p:spPr>
          <a:xfrm>
            <a:off x="4275542" y="1648818"/>
            <a:ext cx="877163" cy="369332"/>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执行力</a:t>
            </a:r>
            <a:endParaRPr lang="zh-CN" altLang="en-US" dirty="0">
              <a:solidFill>
                <a:schemeClr val="tx1">
                  <a:lumMod val="65000"/>
                  <a:lumOff val="35000"/>
                </a:schemeClr>
              </a:solidFill>
              <a:cs typeface="+mn-ea"/>
              <a:sym typeface="+mn-lt"/>
            </a:endParaRPr>
          </a:p>
        </p:txBody>
      </p:sp>
      <p:sp>
        <p:nvSpPr>
          <p:cNvPr id="52" name="TextBox 51"/>
          <p:cNvSpPr txBox="1"/>
          <p:nvPr/>
        </p:nvSpPr>
        <p:spPr>
          <a:xfrm>
            <a:off x="5557142" y="2155730"/>
            <a:ext cx="646331" cy="646331"/>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团队</a:t>
            </a:r>
            <a:endParaRPr lang="en-US" altLang="zh-CN" dirty="0">
              <a:solidFill>
                <a:schemeClr val="tx1">
                  <a:lumMod val="65000"/>
                  <a:lumOff val="35000"/>
                </a:schemeClr>
              </a:solidFill>
              <a:cs typeface="+mn-ea"/>
              <a:sym typeface="+mn-lt"/>
            </a:endParaRPr>
          </a:p>
          <a:p>
            <a:r>
              <a:rPr lang="zh-CN" altLang="en-US" dirty="0">
                <a:solidFill>
                  <a:schemeClr val="tx1">
                    <a:lumMod val="65000"/>
                    <a:lumOff val="35000"/>
                  </a:schemeClr>
                </a:solidFill>
                <a:cs typeface="+mn-ea"/>
                <a:sym typeface="+mn-lt"/>
              </a:rPr>
              <a:t>合作</a:t>
            </a:r>
            <a:endParaRPr lang="zh-CN" altLang="en-US" dirty="0">
              <a:solidFill>
                <a:schemeClr val="tx1">
                  <a:lumMod val="65000"/>
                  <a:lumOff val="35000"/>
                </a:schemeClr>
              </a:solidFill>
              <a:cs typeface="+mn-ea"/>
              <a:sym typeface="+mn-lt"/>
            </a:endParaRPr>
          </a:p>
        </p:txBody>
      </p:sp>
      <p:sp>
        <p:nvSpPr>
          <p:cNvPr id="53" name="TextBox 52"/>
          <p:cNvSpPr txBox="1"/>
          <p:nvPr/>
        </p:nvSpPr>
        <p:spPr>
          <a:xfrm>
            <a:off x="5557142" y="3451874"/>
            <a:ext cx="646331" cy="646331"/>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创新</a:t>
            </a:r>
            <a:endParaRPr lang="en-US" altLang="zh-CN" dirty="0">
              <a:solidFill>
                <a:schemeClr val="tx1">
                  <a:lumMod val="65000"/>
                  <a:lumOff val="35000"/>
                </a:schemeClr>
              </a:solidFill>
              <a:cs typeface="+mn-ea"/>
              <a:sym typeface="+mn-lt"/>
            </a:endParaRPr>
          </a:p>
          <a:p>
            <a:r>
              <a:rPr lang="zh-CN" altLang="en-US" dirty="0">
                <a:solidFill>
                  <a:schemeClr val="tx1">
                    <a:lumMod val="65000"/>
                    <a:lumOff val="35000"/>
                  </a:schemeClr>
                </a:solidFill>
                <a:cs typeface="+mn-ea"/>
                <a:sym typeface="+mn-lt"/>
              </a:rPr>
              <a:t>能力</a:t>
            </a:r>
            <a:endParaRPr lang="zh-CN" altLang="en-US" dirty="0">
              <a:solidFill>
                <a:schemeClr val="tx1">
                  <a:lumMod val="65000"/>
                  <a:lumOff val="35000"/>
                </a:schemeClr>
              </a:solidFill>
              <a:cs typeface="+mn-ea"/>
              <a:sym typeface="+mn-lt"/>
            </a:endParaRPr>
          </a:p>
        </p:txBody>
      </p:sp>
      <p:sp>
        <p:nvSpPr>
          <p:cNvPr id="54" name="TextBox 53"/>
          <p:cNvSpPr txBox="1"/>
          <p:nvPr/>
        </p:nvSpPr>
        <p:spPr>
          <a:xfrm>
            <a:off x="4405014" y="4099946"/>
            <a:ext cx="646331" cy="646331"/>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协调</a:t>
            </a:r>
            <a:endParaRPr lang="en-US" altLang="zh-CN" dirty="0">
              <a:solidFill>
                <a:schemeClr val="tx1">
                  <a:lumMod val="65000"/>
                  <a:lumOff val="35000"/>
                </a:schemeClr>
              </a:solidFill>
              <a:cs typeface="+mn-ea"/>
              <a:sym typeface="+mn-lt"/>
            </a:endParaRPr>
          </a:p>
          <a:p>
            <a:r>
              <a:rPr lang="zh-CN" altLang="en-US" dirty="0">
                <a:solidFill>
                  <a:schemeClr val="tx1">
                    <a:lumMod val="65000"/>
                    <a:lumOff val="35000"/>
                  </a:schemeClr>
                </a:solidFill>
                <a:cs typeface="+mn-ea"/>
                <a:sym typeface="+mn-lt"/>
              </a:rPr>
              <a:t>能力</a:t>
            </a:r>
            <a:endParaRPr lang="zh-CN" altLang="en-US" dirty="0">
              <a:solidFill>
                <a:schemeClr val="tx1">
                  <a:lumMod val="65000"/>
                  <a:lumOff val="35000"/>
                </a:schemeClr>
              </a:solidFill>
              <a:cs typeface="+mn-ea"/>
              <a:sym typeface="+mn-lt"/>
            </a:endParaRPr>
          </a:p>
        </p:txBody>
      </p:sp>
      <p:sp>
        <p:nvSpPr>
          <p:cNvPr id="55" name="TextBox 54"/>
          <p:cNvSpPr txBox="1"/>
          <p:nvPr/>
        </p:nvSpPr>
        <p:spPr>
          <a:xfrm>
            <a:off x="3324894" y="3451874"/>
            <a:ext cx="646331" cy="646331"/>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专业</a:t>
            </a:r>
            <a:endParaRPr lang="en-US" altLang="zh-CN" dirty="0">
              <a:solidFill>
                <a:schemeClr val="tx1">
                  <a:lumMod val="65000"/>
                  <a:lumOff val="35000"/>
                </a:schemeClr>
              </a:solidFill>
              <a:cs typeface="+mn-ea"/>
              <a:sym typeface="+mn-lt"/>
            </a:endParaRPr>
          </a:p>
          <a:p>
            <a:r>
              <a:rPr lang="zh-CN" altLang="en-US" dirty="0">
                <a:solidFill>
                  <a:schemeClr val="tx1">
                    <a:lumMod val="65000"/>
                    <a:lumOff val="35000"/>
                  </a:schemeClr>
                </a:solidFill>
                <a:cs typeface="+mn-ea"/>
                <a:sym typeface="+mn-lt"/>
              </a:rPr>
              <a:t>技能</a:t>
            </a:r>
            <a:endParaRPr lang="zh-CN" altLang="en-US" dirty="0">
              <a:solidFill>
                <a:schemeClr val="tx1">
                  <a:lumMod val="65000"/>
                  <a:lumOff val="35000"/>
                </a:schemeClr>
              </a:solidFill>
              <a:cs typeface="+mn-ea"/>
              <a:sym typeface="+mn-lt"/>
            </a:endParaRPr>
          </a:p>
        </p:txBody>
      </p:sp>
      <p:sp>
        <p:nvSpPr>
          <p:cNvPr id="56" name="TextBox 55"/>
          <p:cNvSpPr txBox="1"/>
          <p:nvPr/>
        </p:nvSpPr>
        <p:spPr>
          <a:xfrm>
            <a:off x="3196707" y="2279341"/>
            <a:ext cx="877163" cy="369332"/>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领导力</a:t>
            </a:r>
            <a:endParaRPr lang="zh-CN" altLang="en-US" dirty="0">
              <a:solidFill>
                <a:schemeClr val="tx1">
                  <a:lumMod val="65000"/>
                  <a:lumOff val="35000"/>
                </a:schemeClr>
              </a:solidFill>
              <a:cs typeface="+mn-ea"/>
              <a:sym typeface="+mn-lt"/>
            </a:endParaRPr>
          </a:p>
        </p:txBody>
      </p:sp>
      <p:sp>
        <p:nvSpPr>
          <p:cNvPr id="57" name="TextBox 56"/>
          <p:cNvSpPr txBox="1"/>
          <p:nvPr/>
        </p:nvSpPr>
        <p:spPr>
          <a:xfrm>
            <a:off x="4318607" y="2820904"/>
            <a:ext cx="877163" cy="646331"/>
          </a:xfrm>
          <a:prstGeom prst="rect">
            <a:avLst/>
          </a:prstGeom>
          <a:noFill/>
        </p:spPr>
        <p:txBody>
          <a:bodyPr wrap="none" rtlCol="0">
            <a:spAutoFit/>
          </a:bodyPr>
          <a:lstStyle/>
          <a:p>
            <a:pPr algn="ctr"/>
            <a:r>
              <a:rPr lang="zh-CN" altLang="en-US" dirty="0">
                <a:solidFill>
                  <a:schemeClr val="tx1">
                    <a:lumMod val="65000"/>
                    <a:lumOff val="35000"/>
                  </a:schemeClr>
                </a:solidFill>
                <a:cs typeface="+mn-ea"/>
                <a:sym typeface="+mn-lt"/>
              </a:rPr>
              <a:t>核心</a:t>
            </a:r>
            <a:endParaRPr lang="en-US" altLang="zh-CN" dirty="0">
              <a:solidFill>
                <a:schemeClr val="tx1">
                  <a:lumMod val="65000"/>
                  <a:lumOff val="35000"/>
                </a:schemeClr>
              </a:solidFill>
              <a:cs typeface="+mn-ea"/>
              <a:sym typeface="+mn-lt"/>
            </a:endParaRPr>
          </a:p>
          <a:p>
            <a:pPr algn="ctr"/>
            <a:r>
              <a:rPr lang="zh-CN" altLang="en-US" dirty="0">
                <a:solidFill>
                  <a:schemeClr val="tx1">
                    <a:lumMod val="65000"/>
                    <a:lumOff val="35000"/>
                  </a:schemeClr>
                </a:solidFill>
                <a:cs typeface="+mn-ea"/>
                <a:sym typeface="+mn-lt"/>
              </a:rPr>
              <a:t>竞争力</a:t>
            </a:r>
            <a:endParaRPr lang="zh-CN" altLang="en-US" dirty="0">
              <a:solidFill>
                <a:schemeClr val="tx1">
                  <a:lumMod val="65000"/>
                  <a:lumOff val="35000"/>
                </a:schemeClr>
              </a:solidFill>
              <a:cs typeface="+mn-ea"/>
              <a:sym typeface="+mn-lt"/>
            </a:endParaRPr>
          </a:p>
        </p:txBody>
      </p:sp>
      <p:sp>
        <p:nvSpPr>
          <p:cNvPr id="58" name="文本框 36"/>
          <p:cNvSpPr>
            <a:spLocks noChangeArrowheads="1"/>
          </p:cNvSpPr>
          <p:nvPr/>
        </p:nvSpPr>
        <p:spPr bwMode="auto">
          <a:xfrm>
            <a:off x="6670828" y="2344262"/>
            <a:ext cx="1933620" cy="231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在此录入上述图表的描述说明，在此录入上述图表的描述说明</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在此录入上述图表的描述说明，在此录入上述图表的描述说明。</a:t>
            </a:r>
            <a:endParaRPr lang="zh-CN" altLang="en-US" sz="1400" dirty="0">
              <a:solidFill>
                <a:schemeClr val="tx1">
                  <a:lumMod val="65000"/>
                  <a:lumOff val="35000"/>
                </a:schemeClr>
              </a:solidFill>
              <a:cs typeface="+mn-ea"/>
              <a:sym typeface="+mn-lt"/>
            </a:endParaRPr>
          </a:p>
        </p:txBody>
      </p:sp>
      <p:sp>
        <p:nvSpPr>
          <p:cNvPr id="59" name="文本框 36"/>
          <p:cNvSpPr>
            <a:spLocks noChangeArrowheads="1"/>
          </p:cNvSpPr>
          <p:nvPr/>
        </p:nvSpPr>
        <p:spPr bwMode="auto">
          <a:xfrm>
            <a:off x="6664544" y="1993404"/>
            <a:ext cx="2731992"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tx1">
                    <a:lumMod val="75000"/>
                    <a:lumOff val="25000"/>
                  </a:schemeClr>
                </a:solidFill>
                <a:cs typeface="+mn-ea"/>
                <a:sym typeface="+mn-lt"/>
              </a:rPr>
              <a:t>图表的描述标题</a:t>
            </a:r>
            <a:endParaRPr lang="zh-CN" altLang="en-US" sz="1600" dirty="0">
              <a:solidFill>
                <a:schemeClr val="tx1">
                  <a:lumMod val="75000"/>
                  <a:lumOff val="25000"/>
                </a:schemeClr>
              </a:solidFill>
              <a:cs typeface="+mn-ea"/>
              <a:sym typeface="+mn-lt"/>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2713" y="2674938"/>
            <a:ext cx="12985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0" y="0"/>
            <a:ext cx="2074433" cy="5761308"/>
            <a:chOff x="0" y="0"/>
            <a:chExt cx="2074433" cy="5761308"/>
          </a:xfrm>
        </p:grpSpPr>
        <p:sp>
          <p:nvSpPr>
            <p:cNvPr id="42" name="矩形 4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43"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4"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5" name="组合 44"/>
            <p:cNvGrpSpPr/>
            <p:nvPr/>
          </p:nvGrpSpPr>
          <p:grpSpPr>
            <a:xfrm>
              <a:off x="273298" y="593254"/>
              <a:ext cx="1536206" cy="1544166"/>
              <a:chOff x="273298" y="593254"/>
              <a:chExt cx="1536206" cy="1544166"/>
            </a:xfrm>
          </p:grpSpPr>
          <p:sp>
            <p:nvSpPr>
              <p:cNvPr id="46" name="椭圆 45"/>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62" name="图片 61" descr="C:\Users\qsm10\Desktop\6f438fe2dd0c3657c7a9615ad1822b32.png6f438fe2dd0c3657c7a9615ad1822b32"/>
              <p:cNvPicPr>
                <a:picLocks noChangeAspect="1"/>
              </p:cNvPicPr>
              <p:nvPr/>
            </p:nvPicPr>
            <p:blipFill>
              <a:blip r:embed="rId2">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63"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研究背景</a:t>
            </a:r>
            <a:endParaRPr lang="en-US" altLang="zh-CN" sz="2000" dirty="0">
              <a:solidFill>
                <a:srgbClr val="2B558E"/>
              </a:solidFill>
              <a:cs typeface="+mn-ea"/>
              <a:sym typeface="+mn-lt"/>
            </a:endParaRPr>
          </a:p>
        </p:txBody>
      </p:sp>
      <p:sp>
        <p:nvSpPr>
          <p:cNvPr id="64" name="矩形 63"/>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250" fill="hold"/>
                                        <p:tgtEl>
                                          <p:spTgt spid="57"/>
                                        </p:tgtEl>
                                        <p:attrNameLst>
                                          <p:attrName>ppt_w</p:attrName>
                                        </p:attrNameLst>
                                      </p:cBhvr>
                                      <p:tavLst>
                                        <p:tav tm="0">
                                          <p:val>
                                            <p:fltVal val="0"/>
                                          </p:val>
                                        </p:tav>
                                        <p:tav tm="100000">
                                          <p:val>
                                            <p:strVal val="#ppt_w"/>
                                          </p:val>
                                        </p:tav>
                                      </p:tavLst>
                                    </p:anim>
                                    <p:anim calcmode="lin" valueType="num">
                                      <p:cBhvr>
                                        <p:cTn id="8" dur="250" fill="hold"/>
                                        <p:tgtEl>
                                          <p:spTgt spid="57"/>
                                        </p:tgtEl>
                                        <p:attrNameLst>
                                          <p:attrName>ppt_h</p:attrName>
                                        </p:attrNameLst>
                                      </p:cBhvr>
                                      <p:tavLst>
                                        <p:tav tm="0">
                                          <p:val>
                                            <p:fltVal val="0"/>
                                          </p:val>
                                        </p:tav>
                                        <p:tav tm="100000">
                                          <p:val>
                                            <p:strVal val="#ppt_h"/>
                                          </p:val>
                                        </p:tav>
                                      </p:tavLst>
                                    </p:anim>
                                    <p:animEffect transition="in" filter="fade">
                                      <p:cBhvr>
                                        <p:cTn id="9" dur="250"/>
                                        <p:tgtEl>
                                          <p:spTgt spid="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250" fill="hold"/>
                                        <p:tgtEl>
                                          <p:spTgt spid="50"/>
                                        </p:tgtEl>
                                        <p:attrNameLst>
                                          <p:attrName>ppt_w</p:attrName>
                                        </p:attrNameLst>
                                      </p:cBhvr>
                                      <p:tavLst>
                                        <p:tav tm="0">
                                          <p:val>
                                            <p:fltVal val="0"/>
                                          </p:val>
                                        </p:tav>
                                        <p:tav tm="100000">
                                          <p:val>
                                            <p:strVal val="#ppt_w"/>
                                          </p:val>
                                        </p:tav>
                                      </p:tavLst>
                                    </p:anim>
                                    <p:anim calcmode="lin" valueType="num">
                                      <p:cBhvr>
                                        <p:cTn id="13" dur="250" fill="hold"/>
                                        <p:tgtEl>
                                          <p:spTgt spid="50"/>
                                        </p:tgtEl>
                                        <p:attrNameLst>
                                          <p:attrName>ppt_h</p:attrName>
                                        </p:attrNameLst>
                                      </p:cBhvr>
                                      <p:tavLst>
                                        <p:tav tm="0">
                                          <p:val>
                                            <p:fltVal val="0"/>
                                          </p:val>
                                        </p:tav>
                                        <p:tav tm="100000">
                                          <p:val>
                                            <p:strVal val="#ppt_h"/>
                                          </p:val>
                                        </p:tav>
                                      </p:tavLst>
                                    </p:anim>
                                    <p:animEffect transition="in" filter="fade">
                                      <p:cBhvr>
                                        <p:cTn id="14" dur="250"/>
                                        <p:tgtEl>
                                          <p:spTgt spid="50"/>
                                        </p:tgtEl>
                                      </p:cBhvr>
                                    </p:animEffect>
                                  </p:childTnLst>
                                </p:cTn>
                              </p:par>
                            </p:childTnLst>
                          </p:cTn>
                        </p:par>
                        <p:par>
                          <p:cTn id="15" fill="hold">
                            <p:stCondLst>
                              <p:cond delay="500"/>
                            </p:stCondLst>
                            <p:childTnLst>
                              <p:par>
                                <p:cTn id="16" presetID="2" presetClass="entr" presetSubtype="1"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additive="base">
                                        <p:cTn id="26" dur="500" fill="hold"/>
                                        <p:tgtEl>
                                          <p:spTgt spid="53"/>
                                        </p:tgtEl>
                                        <p:attrNameLst>
                                          <p:attrName>ppt_x</p:attrName>
                                        </p:attrNameLst>
                                      </p:cBhvr>
                                      <p:tavLst>
                                        <p:tav tm="0">
                                          <p:val>
                                            <p:strVal val="1+#ppt_w/2"/>
                                          </p:val>
                                        </p:tav>
                                        <p:tav tm="100000">
                                          <p:val>
                                            <p:strVal val="#ppt_x"/>
                                          </p:val>
                                        </p:tav>
                                      </p:tavLst>
                                    </p:anim>
                                    <p:anim calcmode="lin" valueType="num">
                                      <p:cBhvr additive="base">
                                        <p:cTn id="27" dur="500" fill="hold"/>
                                        <p:tgtEl>
                                          <p:spTgt spid="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1+#ppt_w/2"/>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0-#ppt_w/2"/>
                                          </p:val>
                                        </p:tav>
                                        <p:tav tm="100000">
                                          <p:val>
                                            <p:strVal val="#ppt_x"/>
                                          </p:val>
                                        </p:tav>
                                      </p:tavLst>
                                    </p:anim>
                                    <p:anim calcmode="lin" valueType="num">
                                      <p:cBhvr additive="base">
                                        <p:cTn id="35" dur="500" fill="hold"/>
                                        <p:tgtEl>
                                          <p:spTgt spid="55"/>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0-#ppt_w/2"/>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3" fill="hold" grpId="0" nodeType="afterEffect">
                                  <p:stCondLst>
                                    <p:cond delay="15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1+#ppt_w/2"/>
                                          </p:val>
                                        </p:tav>
                                        <p:tav tm="100000">
                                          <p:val>
                                            <p:strVal val="#ppt_x"/>
                                          </p:val>
                                        </p:tav>
                                      </p:tavLst>
                                    </p:anim>
                                    <p:anim calcmode="lin" valueType="num">
                                      <p:cBhvr additive="base">
                                        <p:cTn id="44" dur="500" fill="hold"/>
                                        <p:tgtEl>
                                          <p:spTgt spid="52"/>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15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1+#ppt_w/2"/>
                                          </p:val>
                                        </p:tav>
                                        <p:tav tm="100000">
                                          <p:val>
                                            <p:strVal val="#ppt_x"/>
                                          </p:val>
                                        </p:tav>
                                      </p:tavLst>
                                    </p:anim>
                                    <p:anim calcmode="lin" valueType="num">
                                      <p:cBhvr additive="base">
                                        <p:cTn id="48" dur="50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15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0-#ppt_w/2"/>
                                          </p:val>
                                        </p:tav>
                                        <p:tav tm="100000">
                                          <p:val>
                                            <p:strVal val="#ppt_x"/>
                                          </p:val>
                                        </p:tav>
                                      </p:tavLst>
                                    </p:anim>
                                    <p:anim calcmode="lin" valueType="num">
                                      <p:cBhvr additive="base">
                                        <p:cTn id="52" dur="500" fill="hold"/>
                                        <p:tgtEl>
                                          <p:spTgt spid="56"/>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15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4" fill="hold" grpId="0" nodeType="withEffect">
                                  <p:stCondLst>
                                    <p:cond delay="150"/>
                                  </p:stCondLst>
                                  <p:childTnLst>
                                    <p:set>
                                      <p:cBhvr>
                                        <p:cTn id="58" dur="1" fill="hold">
                                          <p:stCondLst>
                                            <p:cond delay="0"/>
                                          </p:stCondLst>
                                        </p:cTn>
                                        <p:tgtEl>
                                          <p:spTgt spid="54"/>
                                        </p:tgtEl>
                                        <p:attrNameLst>
                                          <p:attrName>style.visibility</p:attrName>
                                        </p:attrNameLst>
                                      </p:cBhvr>
                                      <p:to>
                                        <p:strVal val="visible"/>
                                      </p:to>
                                    </p:set>
                                    <p:anim calcmode="lin" valueType="num">
                                      <p:cBhvr additive="base">
                                        <p:cTn id="59" dur="500" fill="hold"/>
                                        <p:tgtEl>
                                          <p:spTgt spid="54"/>
                                        </p:tgtEl>
                                        <p:attrNameLst>
                                          <p:attrName>ppt_x</p:attrName>
                                        </p:attrNameLst>
                                      </p:cBhvr>
                                      <p:tavLst>
                                        <p:tav tm="0">
                                          <p:val>
                                            <p:strVal val="#ppt_x"/>
                                          </p:val>
                                        </p:tav>
                                        <p:tav tm="100000">
                                          <p:val>
                                            <p:strVal val="#ppt_x"/>
                                          </p:val>
                                        </p:tav>
                                      </p:tavLst>
                                    </p:anim>
                                    <p:anim calcmode="lin" valueType="num">
                                      <p:cBhvr additive="base">
                                        <p:cTn id="60" dur="500" fill="hold"/>
                                        <p:tgtEl>
                                          <p:spTgt spid="5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15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childTnLst>
                          </p:cTn>
                        </p:par>
                        <p:par>
                          <p:cTn id="65" fill="hold">
                            <p:stCondLst>
                              <p:cond delay="1650"/>
                            </p:stCondLst>
                            <p:childTnLst>
                              <p:par>
                                <p:cTn id="66" presetID="47" presetClass="entr" presetSubtype="0"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anim calcmode="lin" valueType="num">
                                      <p:cBhvr>
                                        <p:cTn id="69" dur="1000" fill="hold"/>
                                        <p:tgtEl>
                                          <p:spTgt spid="58"/>
                                        </p:tgtEl>
                                        <p:attrNameLst>
                                          <p:attrName>ppt_x</p:attrName>
                                        </p:attrNameLst>
                                      </p:cBhvr>
                                      <p:tavLst>
                                        <p:tav tm="0">
                                          <p:val>
                                            <p:strVal val="#ppt_x"/>
                                          </p:val>
                                        </p:tav>
                                        <p:tav tm="100000">
                                          <p:val>
                                            <p:strVal val="#ppt_x"/>
                                          </p:val>
                                        </p:tav>
                                      </p:tavLst>
                                    </p:anim>
                                    <p:anim calcmode="lin" valueType="num">
                                      <p:cBhvr>
                                        <p:cTn id="70" dur="1000" fill="hold"/>
                                        <p:tgtEl>
                                          <p:spTgt spid="58"/>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fade">
                                      <p:cBhvr>
                                        <p:cTn id="73" dur="1000"/>
                                        <p:tgtEl>
                                          <p:spTgt spid="59"/>
                                        </p:tgtEl>
                                      </p:cBhvr>
                                    </p:animEffect>
                                    <p:anim calcmode="lin" valueType="num">
                                      <p:cBhvr>
                                        <p:cTn id="74" dur="1000" fill="hold"/>
                                        <p:tgtEl>
                                          <p:spTgt spid="59"/>
                                        </p:tgtEl>
                                        <p:attrNameLst>
                                          <p:attrName>ppt_x</p:attrName>
                                        </p:attrNameLst>
                                      </p:cBhvr>
                                      <p:tavLst>
                                        <p:tav tm="0">
                                          <p:val>
                                            <p:strVal val="#ppt_x"/>
                                          </p:val>
                                        </p:tav>
                                        <p:tav tm="100000">
                                          <p:val>
                                            <p:strVal val="#ppt_x"/>
                                          </p:val>
                                        </p:tav>
                                      </p:tavLst>
                                    </p:anim>
                                    <p:anim calcmode="lin" valueType="num">
                                      <p:cBhvr>
                                        <p:cTn id="75"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1000"/>
                                        <p:tgtEl>
                                          <p:spTgt spid="41"/>
                                        </p:tgtEl>
                                      </p:cBhvr>
                                    </p:animEffect>
                                    <p:anim calcmode="lin" valueType="num">
                                      <p:cBhvr>
                                        <p:cTn id="81" dur="1000" fill="hold"/>
                                        <p:tgtEl>
                                          <p:spTgt spid="41"/>
                                        </p:tgtEl>
                                        <p:attrNameLst>
                                          <p:attrName>ppt_x</p:attrName>
                                        </p:attrNameLst>
                                      </p:cBhvr>
                                      <p:tavLst>
                                        <p:tav tm="0">
                                          <p:val>
                                            <p:strVal val="#ppt_x"/>
                                          </p:val>
                                        </p:tav>
                                        <p:tav tm="100000">
                                          <p:val>
                                            <p:strVal val="#ppt_x"/>
                                          </p:val>
                                        </p:tav>
                                      </p:tavLst>
                                    </p:anim>
                                    <p:anim calcmode="lin" valueType="num">
                                      <p:cBhvr>
                                        <p:cTn id="82" dur="1000" fill="hold"/>
                                        <p:tgtEl>
                                          <p:spTgt spid="41"/>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22" presetClass="entr" presetSubtype="8" fill="hold" grpId="0" nodeType="afterEffect">
                                  <p:stCondLst>
                                    <p:cond delay="250"/>
                                  </p:stCondLst>
                                  <p:childTnLst>
                                    <p:set>
                                      <p:cBhvr>
                                        <p:cTn id="85" dur="1" fill="hold">
                                          <p:stCondLst>
                                            <p:cond delay="0"/>
                                          </p:stCondLst>
                                        </p:cTn>
                                        <p:tgtEl>
                                          <p:spTgt spid="64"/>
                                        </p:tgtEl>
                                        <p:attrNameLst>
                                          <p:attrName>style.visibility</p:attrName>
                                        </p:attrNameLst>
                                      </p:cBhvr>
                                      <p:to>
                                        <p:strVal val="visible"/>
                                      </p:to>
                                    </p:set>
                                    <p:animEffect transition="in" filter="wipe(left)">
                                      <p:cBhvr>
                                        <p:cTn id="86" dur="500"/>
                                        <p:tgtEl>
                                          <p:spTgt spid="64"/>
                                        </p:tgtEl>
                                      </p:cBhvr>
                                    </p:animEffect>
                                  </p:childTnLst>
                                </p:cTn>
                              </p:par>
                              <p:par>
                                <p:cTn id="87" presetID="12" presetClass="entr" presetSubtype="8" fill="hold" grpId="0" nodeType="withEffect">
                                  <p:stCondLst>
                                    <p:cond delay="250"/>
                                  </p:stCondLst>
                                  <p:childTnLst>
                                    <p:set>
                                      <p:cBhvr>
                                        <p:cTn id="88" dur="1" fill="hold">
                                          <p:stCondLst>
                                            <p:cond delay="0"/>
                                          </p:stCondLst>
                                        </p:cTn>
                                        <p:tgtEl>
                                          <p:spTgt spid="63"/>
                                        </p:tgtEl>
                                        <p:attrNameLst>
                                          <p:attrName>style.visibility</p:attrName>
                                        </p:attrNameLst>
                                      </p:cBhvr>
                                      <p:to>
                                        <p:strVal val="visible"/>
                                      </p:to>
                                    </p:set>
                                    <p:anim calcmode="lin" valueType="num">
                                      <p:cBhvr additive="base">
                                        <p:cTn id="89" dur="500"/>
                                        <p:tgtEl>
                                          <p:spTgt spid="63"/>
                                        </p:tgtEl>
                                        <p:attrNameLst>
                                          <p:attrName>ppt_x</p:attrName>
                                        </p:attrNameLst>
                                      </p:cBhvr>
                                      <p:tavLst>
                                        <p:tav tm="0">
                                          <p:val>
                                            <p:strVal val="#ppt_x-#ppt_w*1.125000"/>
                                          </p:val>
                                        </p:tav>
                                        <p:tav tm="100000">
                                          <p:val>
                                            <p:strVal val="#ppt_x"/>
                                          </p:val>
                                        </p:tav>
                                      </p:tavLst>
                                    </p:anim>
                                    <p:animEffect transition="in" filter="wipe(right)">
                                      <p:cBhvr>
                                        <p:cTn id="9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50" grpId="0" animBg="1"/>
      <p:bldP spid="51" grpId="0"/>
      <p:bldP spid="52" grpId="0"/>
      <p:bldP spid="53" grpId="0"/>
      <p:bldP spid="54" grpId="0"/>
      <p:bldP spid="55" grpId="0"/>
      <p:bldP spid="56" grpId="0"/>
      <p:bldP spid="57" grpId="0"/>
      <p:bldP spid="58" grpId="0"/>
      <p:bldP spid="59" grpId="0"/>
      <p:bldP spid="63" grpId="0"/>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41"/>
          <p:cNvSpPr>
            <a:spLocks noChangeArrowheads="1"/>
          </p:cNvSpPr>
          <p:nvPr/>
        </p:nvSpPr>
        <p:spPr bwMode="auto">
          <a:xfrm>
            <a:off x="6846204" y="1705372"/>
            <a:ext cx="1678458" cy="1679753"/>
          </a:xfrm>
          <a:prstGeom prst="ellipse">
            <a:avLst/>
          </a:prstGeom>
          <a:blipFill>
            <a:blip r:embed="rId1"/>
            <a:stretch>
              <a:fillRect/>
            </a:stretch>
          </a:blipFill>
          <a:ln w="38100">
            <a:no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07" name="椭圆 4"/>
          <p:cNvSpPr>
            <a:spLocks noChangeArrowheads="1"/>
          </p:cNvSpPr>
          <p:nvPr/>
        </p:nvSpPr>
        <p:spPr bwMode="auto">
          <a:xfrm>
            <a:off x="2458902" y="1705372"/>
            <a:ext cx="1678459" cy="1679753"/>
          </a:xfrm>
          <a:prstGeom prst="ellipse">
            <a:avLst/>
          </a:prstGeom>
          <a:solidFill>
            <a:schemeClr val="bg1">
              <a:lumMod val="75000"/>
              <a:alpha val="40000"/>
            </a:schemeClr>
          </a:solidFill>
          <a:ln w="38100">
            <a:no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01" name="椭圆 42"/>
          <p:cNvSpPr>
            <a:spLocks noChangeArrowheads="1"/>
          </p:cNvSpPr>
          <p:nvPr/>
        </p:nvSpPr>
        <p:spPr bwMode="auto">
          <a:xfrm>
            <a:off x="2526668" y="1773190"/>
            <a:ext cx="1542927" cy="1544117"/>
          </a:xfrm>
          <a:prstGeom prst="ellipse">
            <a:avLst/>
          </a:prstGeom>
          <a:blipFill dpi="0" rotWithShape="1">
            <a:blip r:embed="rId2"/>
            <a:srcRect/>
            <a:stretch>
              <a:fillRect/>
            </a:stretch>
          </a:blipFill>
          <a:ln w="12700">
            <a:solidFill>
              <a:srgbClr val="D9D9D9"/>
            </a:solid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03" name="椭圆 43"/>
          <p:cNvSpPr>
            <a:spLocks noChangeArrowheads="1"/>
          </p:cNvSpPr>
          <p:nvPr/>
        </p:nvSpPr>
        <p:spPr bwMode="auto">
          <a:xfrm>
            <a:off x="8056884" y="2702500"/>
            <a:ext cx="763588" cy="765175"/>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10" name="椭圆 12"/>
          <p:cNvSpPr>
            <a:spLocks noChangeArrowheads="1"/>
          </p:cNvSpPr>
          <p:nvPr/>
        </p:nvSpPr>
        <p:spPr bwMode="auto">
          <a:xfrm>
            <a:off x="3816526" y="2702500"/>
            <a:ext cx="763587" cy="765175"/>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14" name="椭圆 36"/>
          <p:cNvSpPr>
            <a:spLocks noChangeArrowheads="1"/>
          </p:cNvSpPr>
          <p:nvPr/>
        </p:nvSpPr>
        <p:spPr bwMode="auto">
          <a:xfrm>
            <a:off x="4678994" y="1705372"/>
            <a:ext cx="1678459" cy="1679753"/>
          </a:xfrm>
          <a:prstGeom prst="ellipse">
            <a:avLst/>
          </a:prstGeom>
          <a:solidFill>
            <a:schemeClr val="bg1">
              <a:lumMod val="75000"/>
              <a:alpha val="40000"/>
            </a:schemeClr>
          </a:solidFill>
          <a:ln w="38100">
            <a:no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15" name="椭圆 37"/>
          <p:cNvSpPr>
            <a:spLocks noChangeArrowheads="1"/>
          </p:cNvSpPr>
          <p:nvPr/>
        </p:nvSpPr>
        <p:spPr bwMode="auto">
          <a:xfrm>
            <a:off x="4746759" y="1773190"/>
            <a:ext cx="1542928" cy="1544117"/>
          </a:xfrm>
          <a:prstGeom prst="ellipse">
            <a:avLst/>
          </a:prstGeom>
          <a:blipFill dpi="0" rotWithShape="1">
            <a:blip r:embed="rId3"/>
            <a:srcRect/>
            <a:stretch>
              <a:fillRect/>
            </a:stretch>
          </a:blipFill>
          <a:ln w="12700">
            <a:solidFill>
              <a:srgbClr val="D9D9D9"/>
            </a:solid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17" name="椭圆 38"/>
          <p:cNvSpPr>
            <a:spLocks noChangeArrowheads="1"/>
          </p:cNvSpPr>
          <p:nvPr/>
        </p:nvSpPr>
        <p:spPr bwMode="auto">
          <a:xfrm>
            <a:off x="5937695" y="2702500"/>
            <a:ext cx="765175" cy="765175"/>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pic>
        <p:nvPicPr>
          <p:cNvPr id="119" name="Picture 9"/>
          <p:cNvPicPr>
            <a:picLocks noChangeAspect="1" noChangeArrowheads="1"/>
          </p:cNvPicPr>
          <p:nvPr/>
        </p:nvPicPr>
        <p:blipFill>
          <a:blip r:embed="rId4">
            <a:extLst>
              <a:ext uri="{28A0092B-C50C-407E-A947-70E740481C1C}">
                <a14:useLocalDpi xmlns:a14="http://schemas.microsoft.com/office/drawing/2010/main" val="0"/>
              </a:ext>
            </a:extLst>
          </a:blip>
          <a:srcRect l="14307" t="18666" r="12619" b="12886"/>
          <a:stretch>
            <a:fillRect/>
          </a:stretch>
        </p:blipFill>
        <p:spPr bwMode="auto">
          <a:xfrm>
            <a:off x="6089563" y="2868468"/>
            <a:ext cx="462155" cy="43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TextBox 128"/>
          <p:cNvSpPr txBox="1"/>
          <p:nvPr/>
        </p:nvSpPr>
        <p:spPr>
          <a:xfrm>
            <a:off x="2598260" y="3580751"/>
            <a:ext cx="1415772" cy="338554"/>
          </a:xfrm>
          <a:prstGeom prst="rect">
            <a:avLst/>
          </a:prstGeom>
          <a:noFill/>
          <a:ln>
            <a:noFill/>
          </a:ln>
        </p:spPr>
        <p:txBody>
          <a:bodyPr wrap="none" rtlCol="0">
            <a:spAutoFit/>
          </a:bodyPr>
          <a:lstStyle/>
          <a:p>
            <a:r>
              <a:rPr lang="en-US" altLang="zh-CN" sz="1600" dirty="0">
                <a:solidFill>
                  <a:schemeClr val="tx1">
                    <a:lumMod val="75000"/>
                    <a:lumOff val="25000"/>
                  </a:schemeClr>
                </a:solidFill>
                <a:cs typeface="+mn-ea"/>
                <a:sym typeface="+mn-lt"/>
              </a:rPr>
              <a:t>1.</a:t>
            </a:r>
            <a:r>
              <a:rPr lang="zh-CN" altLang="en-US" sz="1600" dirty="0">
                <a:solidFill>
                  <a:schemeClr val="tx1">
                    <a:lumMod val="75000"/>
                    <a:lumOff val="25000"/>
                  </a:schemeClr>
                </a:solidFill>
                <a:cs typeface="+mn-ea"/>
                <a:sym typeface="+mn-lt"/>
              </a:rPr>
              <a:t>制度执行力</a:t>
            </a:r>
            <a:endParaRPr lang="zh-CN" altLang="en-US" sz="1600" dirty="0">
              <a:solidFill>
                <a:schemeClr val="tx1">
                  <a:lumMod val="75000"/>
                  <a:lumOff val="25000"/>
                </a:schemeClr>
              </a:solidFill>
              <a:cs typeface="+mn-ea"/>
              <a:sym typeface="+mn-lt"/>
            </a:endParaRPr>
          </a:p>
        </p:txBody>
      </p:sp>
      <p:sp>
        <p:nvSpPr>
          <p:cNvPr id="130" name="TextBox 129"/>
          <p:cNvSpPr txBox="1"/>
          <p:nvPr/>
        </p:nvSpPr>
        <p:spPr>
          <a:xfrm>
            <a:off x="4809535" y="3574730"/>
            <a:ext cx="1417376" cy="338554"/>
          </a:xfrm>
          <a:prstGeom prst="rect">
            <a:avLst/>
          </a:prstGeom>
          <a:noFill/>
          <a:ln>
            <a:noFill/>
          </a:ln>
        </p:spPr>
        <p:txBody>
          <a:bodyPr wrap="none" rtlCol="0">
            <a:spAutoFit/>
          </a:bodyPr>
          <a:lstStyle/>
          <a:p>
            <a:r>
              <a:rPr lang="en-US" altLang="zh-CN" sz="1600" dirty="0">
                <a:solidFill>
                  <a:schemeClr val="tx1">
                    <a:lumMod val="75000"/>
                    <a:lumOff val="25000"/>
                  </a:schemeClr>
                </a:solidFill>
                <a:cs typeface="+mn-ea"/>
                <a:sym typeface="+mn-lt"/>
              </a:rPr>
              <a:t>2.</a:t>
            </a:r>
            <a:r>
              <a:rPr lang="zh-CN" altLang="en-US" sz="1600" dirty="0">
                <a:solidFill>
                  <a:schemeClr val="tx1">
                    <a:lumMod val="75000"/>
                    <a:lumOff val="25000"/>
                  </a:schemeClr>
                </a:solidFill>
                <a:cs typeface="+mn-ea"/>
                <a:sym typeface="+mn-lt"/>
              </a:rPr>
              <a:t>应急执行力</a:t>
            </a:r>
            <a:endParaRPr lang="zh-CN" altLang="en-US" sz="1600" dirty="0">
              <a:solidFill>
                <a:schemeClr val="tx1">
                  <a:lumMod val="75000"/>
                  <a:lumOff val="25000"/>
                </a:schemeClr>
              </a:solidFill>
              <a:cs typeface="+mn-ea"/>
              <a:sym typeface="+mn-lt"/>
            </a:endParaRPr>
          </a:p>
        </p:txBody>
      </p:sp>
      <p:sp>
        <p:nvSpPr>
          <p:cNvPr id="131" name="TextBox 130"/>
          <p:cNvSpPr txBox="1"/>
          <p:nvPr/>
        </p:nvSpPr>
        <p:spPr>
          <a:xfrm>
            <a:off x="6975944" y="3574730"/>
            <a:ext cx="1418978" cy="338554"/>
          </a:xfrm>
          <a:prstGeom prst="rect">
            <a:avLst/>
          </a:prstGeom>
          <a:noFill/>
          <a:ln>
            <a:noFill/>
          </a:ln>
        </p:spPr>
        <p:txBody>
          <a:bodyPr wrap="none" rtlCol="0">
            <a:spAutoFit/>
          </a:bodyPr>
          <a:lstStyle/>
          <a:p>
            <a:r>
              <a:rPr lang="en-US" altLang="zh-CN" sz="1600" dirty="0">
                <a:solidFill>
                  <a:schemeClr val="tx1">
                    <a:lumMod val="75000"/>
                    <a:lumOff val="25000"/>
                  </a:schemeClr>
                </a:solidFill>
                <a:cs typeface="+mn-ea"/>
                <a:sym typeface="+mn-lt"/>
              </a:rPr>
              <a:t>3.</a:t>
            </a:r>
            <a:r>
              <a:rPr lang="zh-CN" altLang="en-US" sz="1600" dirty="0">
                <a:solidFill>
                  <a:schemeClr val="tx1">
                    <a:lumMod val="75000"/>
                    <a:lumOff val="25000"/>
                  </a:schemeClr>
                </a:solidFill>
                <a:cs typeface="+mn-ea"/>
                <a:sym typeface="+mn-lt"/>
              </a:rPr>
              <a:t>战略执行力</a:t>
            </a:r>
            <a:endParaRPr lang="zh-CN" altLang="en-US" sz="1600" dirty="0">
              <a:solidFill>
                <a:schemeClr val="tx1">
                  <a:lumMod val="75000"/>
                  <a:lumOff val="25000"/>
                </a:schemeClr>
              </a:solidFill>
              <a:cs typeface="+mn-ea"/>
              <a:sym typeface="+mn-lt"/>
            </a:endParaRPr>
          </a:p>
        </p:txBody>
      </p:sp>
      <p:sp>
        <p:nvSpPr>
          <p:cNvPr id="133" name="TextBox 132"/>
          <p:cNvSpPr txBox="1"/>
          <p:nvPr/>
        </p:nvSpPr>
        <p:spPr>
          <a:xfrm>
            <a:off x="2432850" y="3937620"/>
            <a:ext cx="1730562" cy="1169551"/>
          </a:xfrm>
          <a:prstGeom prst="rect">
            <a:avLst/>
          </a:prstGeom>
          <a:noFill/>
        </p:spPr>
        <p:txBody>
          <a:bodyPr wrap="square" rtlCol="0">
            <a:spAutoFit/>
          </a:bodyPr>
          <a:lstStyle/>
          <a:p>
            <a:pPr algn="ctr"/>
            <a:r>
              <a:rPr lang="zh-CN" altLang="en-US" sz="1400" dirty="0">
                <a:solidFill>
                  <a:schemeClr val="tx1">
                    <a:lumMod val="65000"/>
                    <a:lumOff val="35000"/>
                  </a:schemeClr>
                </a:solidFill>
                <a:cs typeface="+mn-ea"/>
                <a:sym typeface="+mn-lt"/>
              </a:rPr>
              <a:t>制度的效用取决于制度执行力，党的意志和主张能否实现，关键也在执行力。</a:t>
            </a:r>
            <a:endParaRPr lang="zh-CN" altLang="en-US" sz="1400" dirty="0">
              <a:solidFill>
                <a:schemeClr val="tx1">
                  <a:lumMod val="65000"/>
                  <a:lumOff val="35000"/>
                </a:schemeClr>
              </a:solidFill>
              <a:cs typeface="+mn-ea"/>
              <a:sym typeface="+mn-lt"/>
            </a:endParaRPr>
          </a:p>
        </p:txBody>
      </p:sp>
      <p:sp>
        <p:nvSpPr>
          <p:cNvPr id="134" name="TextBox 133"/>
          <p:cNvSpPr txBox="1"/>
          <p:nvPr/>
        </p:nvSpPr>
        <p:spPr>
          <a:xfrm>
            <a:off x="4668886" y="3937620"/>
            <a:ext cx="1698674" cy="954107"/>
          </a:xfrm>
          <a:prstGeom prst="rect">
            <a:avLst/>
          </a:prstGeom>
          <a:noFill/>
        </p:spPr>
        <p:txBody>
          <a:bodyPr wrap="square" rtlCol="0">
            <a:spAutoFit/>
          </a:bodyPr>
          <a:lstStyle/>
          <a:p>
            <a:pPr algn="ctr"/>
            <a:r>
              <a:rPr lang="zh-CN" altLang="en-US" sz="1400" dirty="0">
                <a:solidFill>
                  <a:schemeClr val="tx1">
                    <a:lumMod val="65000"/>
                    <a:lumOff val="35000"/>
                  </a:schemeClr>
                </a:solidFill>
                <a:cs typeface="+mn-ea"/>
                <a:sym typeface="+mn-lt"/>
              </a:rPr>
              <a:t>克服一切困难，确保完成上级交办的急、难、险、阻任务。</a:t>
            </a:r>
            <a:endParaRPr lang="zh-CN" altLang="en-US" sz="1400" dirty="0">
              <a:solidFill>
                <a:schemeClr val="tx1">
                  <a:lumMod val="65000"/>
                  <a:lumOff val="35000"/>
                </a:schemeClr>
              </a:solidFill>
              <a:cs typeface="+mn-ea"/>
              <a:sym typeface="+mn-lt"/>
            </a:endParaRPr>
          </a:p>
        </p:txBody>
      </p:sp>
      <p:sp>
        <p:nvSpPr>
          <p:cNvPr id="135" name="TextBox 134"/>
          <p:cNvSpPr txBox="1"/>
          <p:nvPr/>
        </p:nvSpPr>
        <p:spPr>
          <a:xfrm>
            <a:off x="6774878" y="3937620"/>
            <a:ext cx="1821110" cy="954107"/>
          </a:xfrm>
          <a:prstGeom prst="rect">
            <a:avLst/>
          </a:prstGeom>
          <a:noFill/>
        </p:spPr>
        <p:txBody>
          <a:bodyPr wrap="square" rtlCol="0">
            <a:spAutoFit/>
          </a:bodyPr>
          <a:lstStyle/>
          <a:p>
            <a:pPr algn="ctr"/>
            <a:r>
              <a:rPr lang="zh-CN" altLang="en-US" sz="1400" dirty="0">
                <a:solidFill>
                  <a:schemeClr val="tx1">
                    <a:lumMod val="65000"/>
                    <a:lumOff val="35000"/>
                  </a:schemeClr>
                </a:solidFill>
                <a:cs typeface="+mn-ea"/>
                <a:sym typeface="+mn-lt"/>
              </a:rPr>
              <a:t>通过一套有效的系统、组织、文化和行动计划管理方法等把战略决策转化为结果。</a:t>
            </a:r>
            <a:endParaRPr lang="zh-CN" altLang="en-US" sz="1400" dirty="0">
              <a:solidFill>
                <a:schemeClr val="tx1">
                  <a:lumMod val="65000"/>
                  <a:lumOff val="35000"/>
                </a:schemeClr>
              </a:solidFill>
              <a:cs typeface="+mn-ea"/>
              <a:sym typeface="+mn-lt"/>
            </a:endParaRPr>
          </a:p>
        </p:txBody>
      </p:sp>
      <p:pic>
        <p:nvPicPr>
          <p:cNvPr id="105" name="Picture 8"/>
          <p:cNvPicPr>
            <a:picLocks noChangeAspect="1" noChangeArrowheads="1"/>
          </p:cNvPicPr>
          <p:nvPr/>
        </p:nvPicPr>
        <p:blipFill>
          <a:blip r:embed="rId5" cstate="print">
            <a:biLevel thresh="50000"/>
            <a:grayscl/>
            <a:extLst>
              <a:ext uri="{28A0092B-C50C-407E-A947-70E740481C1C}">
                <a14:useLocalDpi xmlns:a14="http://schemas.microsoft.com/office/drawing/2010/main" val="0"/>
              </a:ext>
            </a:extLst>
          </a:blip>
          <a:srcRect/>
          <a:stretch>
            <a:fillRect/>
          </a:stretch>
        </p:blipFill>
        <p:spPr bwMode="auto">
          <a:xfrm>
            <a:off x="4072226" y="2931811"/>
            <a:ext cx="252186" cy="28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G:\PPT模板\2016\战略.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7003" y="2931811"/>
            <a:ext cx="358764" cy="34349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0" y="0"/>
            <a:ext cx="2074433" cy="5761308"/>
            <a:chOff x="0" y="0"/>
            <a:chExt cx="2074433" cy="5761308"/>
          </a:xfrm>
        </p:grpSpPr>
        <p:sp>
          <p:nvSpPr>
            <p:cNvPr id="30" name="矩形 29"/>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2"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3"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4" name="组合 33"/>
            <p:cNvGrpSpPr/>
            <p:nvPr/>
          </p:nvGrpSpPr>
          <p:grpSpPr>
            <a:xfrm>
              <a:off x="273298" y="593254"/>
              <a:ext cx="1536206" cy="1544166"/>
              <a:chOff x="273298" y="593254"/>
              <a:chExt cx="1536206" cy="1544166"/>
            </a:xfrm>
          </p:grpSpPr>
          <p:sp>
            <p:nvSpPr>
              <p:cNvPr id="35" name="椭圆 34"/>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6" name="图片 35" descr="C:\Users\qsm10\Desktop\6f438fe2dd0c3657c7a9615ad1822b32.png6f438fe2dd0c3657c7a9615ad1822b32"/>
              <p:cNvPicPr>
                <a:picLocks noChangeAspect="1"/>
              </p:cNvPicPr>
              <p:nvPr/>
            </p:nvPicPr>
            <p:blipFill>
              <a:blip r:embed="rId7">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研究背景</a:t>
            </a:r>
            <a:endParaRPr lang="en-US" altLang="zh-CN" sz="2000" dirty="0">
              <a:solidFill>
                <a:srgbClr val="2B558E"/>
              </a:solidFill>
              <a:cs typeface="+mn-ea"/>
              <a:sym typeface="+mn-lt"/>
            </a:endParaRPr>
          </a:p>
        </p:txBody>
      </p:sp>
      <p:sp>
        <p:nvSpPr>
          <p:cNvPr id="38" name="矩形 37"/>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42" presetClass="entr" presetSubtype="0" fill="hold" grpId="0" nodeType="withEffect">
                                  <p:stCondLst>
                                    <p:cond delay="50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500"/>
                                        <p:tgtEl>
                                          <p:spTgt spid="110"/>
                                        </p:tgtEl>
                                      </p:cBhvr>
                                    </p:animEffect>
                                    <p:anim calcmode="lin" valueType="num">
                                      <p:cBhvr>
                                        <p:cTn id="14" dur="500" fill="hold"/>
                                        <p:tgtEl>
                                          <p:spTgt spid="110"/>
                                        </p:tgtEl>
                                        <p:attrNameLst>
                                          <p:attrName>ppt_x</p:attrName>
                                        </p:attrNameLst>
                                      </p:cBhvr>
                                      <p:tavLst>
                                        <p:tav tm="0">
                                          <p:val>
                                            <p:strVal val="#ppt_x"/>
                                          </p:val>
                                        </p:tav>
                                        <p:tav tm="100000">
                                          <p:val>
                                            <p:strVal val="#ppt_x"/>
                                          </p:val>
                                        </p:tav>
                                      </p:tavLst>
                                    </p:anim>
                                    <p:anim calcmode="lin" valueType="num">
                                      <p:cBhvr>
                                        <p:cTn id="15" dur="500" fill="hold"/>
                                        <p:tgtEl>
                                          <p:spTgt spid="11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105"/>
                                        </p:tgtEl>
                                        <p:attrNameLst>
                                          <p:attrName>style.visibility</p:attrName>
                                        </p:attrNameLst>
                                      </p:cBhvr>
                                      <p:to>
                                        <p:strVal val="visible"/>
                                      </p:to>
                                    </p:set>
                                    <p:animEffect transition="in" filter="fade">
                                      <p:cBhvr>
                                        <p:cTn id="18" dur="500"/>
                                        <p:tgtEl>
                                          <p:spTgt spid="105"/>
                                        </p:tgtEl>
                                      </p:cBhvr>
                                    </p:animEffect>
                                    <p:anim calcmode="lin" valueType="num">
                                      <p:cBhvr>
                                        <p:cTn id="19" dur="500" fill="hold"/>
                                        <p:tgtEl>
                                          <p:spTgt spid="105"/>
                                        </p:tgtEl>
                                        <p:attrNameLst>
                                          <p:attrName>ppt_x</p:attrName>
                                        </p:attrNameLst>
                                      </p:cBhvr>
                                      <p:tavLst>
                                        <p:tav tm="0">
                                          <p:val>
                                            <p:strVal val="#ppt_x"/>
                                          </p:val>
                                        </p:tav>
                                        <p:tav tm="100000">
                                          <p:val>
                                            <p:strVal val="#ppt_x"/>
                                          </p:val>
                                        </p:tav>
                                      </p:tavLst>
                                    </p:anim>
                                    <p:anim calcmode="lin" valueType="num">
                                      <p:cBhvr>
                                        <p:cTn id="20" dur="500" fill="hold"/>
                                        <p:tgtEl>
                                          <p:spTgt spid="10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2" presetClass="entr" presetSubtype="8"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 calcmode="lin" valueType="num">
                                      <p:cBhvr additive="base">
                                        <p:cTn id="24" dur="500"/>
                                        <p:tgtEl>
                                          <p:spTgt spid="129"/>
                                        </p:tgtEl>
                                        <p:attrNameLst>
                                          <p:attrName>ppt_x</p:attrName>
                                        </p:attrNameLst>
                                      </p:cBhvr>
                                      <p:tavLst>
                                        <p:tav tm="0">
                                          <p:val>
                                            <p:strVal val="#ppt_x-#ppt_w*1.125000"/>
                                          </p:val>
                                        </p:tav>
                                        <p:tav tm="100000">
                                          <p:val>
                                            <p:strVal val="#ppt_x"/>
                                          </p:val>
                                        </p:tav>
                                      </p:tavLst>
                                    </p:anim>
                                    <p:animEffect transition="in" filter="wipe(right)">
                                      <p:cBhvr>
                                        <p:cTn id="25" dur="500"/>
                                        <p:tgtEl>
                                          <p:spTgt spid="129"/>
                                        </p:tgtEl>
                                      </p:cBhvr>
                                    </p:animEffect>
                                  </p:childTnLst>
                                </p:cTn>
                              </p:par>
                              <p:par>
                                <p:cTn id="26" presetID="18" presetClass="entr" presetSubtype="3" fill="hold" grpId="0" nodeType="with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strips(upRight)">
                                      <p:cBhvr>
                                        <p:cTn id="28" dur="500"/>
                                        <p:tgtEl>
                                          <p:spTgt spid="1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14"/>
                                        </p:tgtEl>
                                        <p:attrNameLst>
                                          <p:attrName>style.visibility</p:attrName>
                                        </p:attrNameLst>
                                      </p:cBhvr>
                                      <p:to>
                                        <p:strVal val="visible"/>
                                      </p:to>
                                    </p:set>
                                    <p:animEffect transition="in" filter="fade">
                                      <p:cBhvr>
                                        <p:cTn id="32" dur="500"/>
                                        <p:tgtEl>
                                          <p:spTgt spid="1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5"/>
                                        </p:tgtEl>
                                        <p:attrNameLst>
                                          <p:attrName>style.visibility</p:attrName>
                                        </p:attrNameLst>
                                      </p:cBhvr>
                                      <p:to>
                                        <p:strVal val="visible"/>
                                      </p:to>
                                    </p:set>
                                    <p:animEffect transition="in" filter="fade">
                                      <p:cBhvr>
                                        <p:cTn id="35" dur="500"/>
                                        <p:tgtEl>
                                          <p:spTgt spid="115"/>
                                        </p:tgtEl>
                                      </p:cBhvr>
                                    </p:animEffect>
                                  </p:childTnLst>
                                </p:cTn>
                              </p:par>
                              <p:par>
                                <p:cTn id="36" presetID="42" presetClass="entr" presetSubtype="0" fill="hold" nodeType="with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500"/>
                                        <p:tgtEl>
                                          <p:spTgt spid="119"/>
                                        </p:tgtEl>
                                      </p:cBhvr>
                                    </p:animEffect>
                                    <p:anim calcmode="lin" valueType="num">
                                      <p:cBhvr>
                                        <p:cTn id="39" dur="500" fill="hold"/>
                                        <p:tgtEl>
                                          <p:spTgt spid="119"/>
                                        </p:tgtEl>
                                        <p:attrNameLst>
                                          <p:attrName>ppt_x</p:attrName>
                                        </p:attrNameLst>
                                      </p:cBhvr>
                                      <p:tavLst>
                                        <p:tav tm="0">
                                          <p:val>
                                            <p:strVal val="#ppt_x"/>
                                          </p:val>
                                        </p:tav>
                                        <p:tav tm="100000">
                                          <p:val>
                                            <p:strVal val="#ppt_x"/>
                                          </p:val>
                                        </p:tav>
                                      </p:tavLst>
                                    </p:anim>
                                    <p:anim calcmode="lin" valueType="num">
                                      <p:cBhvr>
                                        <p:cTn id="40" dur="500" fill="hold"/>
                                        <p:tgtEl>
                                          <p:spTgt spid="1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500"/>
                                        <p:tgtEl>
                                          <p:spTgt spid="117"/>
                                        </p:tgtEl>
                                      </p:cBhvr>
                                    </p:animEffect>
                                    <p:anim calcmode="lin" valueType="num">
                                      <p:cBhvr>
                                        <p:cTn id="44" dur="500" fill="hold"/>
                                        <p:tgtEl>
                                          <p:spTgt spid="117"/>
                                        </p:tgtEl>
                                        <p:attrNameLst>
                                          <p:attrName>ppt_x</p:attrName>
                                        </p:attrNameLst>
                                      </p:cBhvr>
                                      <p:tavLst>
                                        <p:tav tm="0">
                                          <p:val>
                                            <p:strVal val="#ppt_x"/>
                                          </p:val>
                                        </p:tav>
                                        <p:tav tm="100000">
                                          <p:val>
                                            <p:strVal val="#ppt_x"/>
                                          </p:val>
                                        </p:tav>
                                      </p:tavLst>
                                    </p:anim>
                                    <p:anim calcmode="lin" valueType="num">
                                      <p:cBhvr>
                                        <p:cTn id="45" dur="500" fill="hold"/>
                                        <p:tgtEl>
                                          <p:spTgt spid="117"/>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12" presetClass="entr" presetSubtype="8" fill="hold" grpId="0" nodeType="afterEffect">
                                  <p:stCondLst>
                                    <p:cond delay="0"/>
                                  </p:stCondLst>
                                  <p:childTnLst>
                                    <p:set>
                                      <p:cBhvr>
                                        <p:cTn id="48" dur="1" fill="hold">
                                          <p:stCondLst>
                                            <p:cond delay="0"/>
                                          </p:stCondLst>
                                        </p:cTn>
                                        <p:tgtEl>
                                          <p:spTgt spid="130"/>
                                        </p:tgtEl>
                                        <p:attrNameLst>
                                          <p:attrName>style.visibility</p:attrName>
                                        </p:attrNameLst>
                                      </p:cBhvr>
                                      <p:to>
                                        <p:strVal val="visible"/>
                                      </p:to>
                                    </p:set>
                                    <p:anim calcmode="lin" valueType="num">
                                      <p:cBhvr additive="base">
                                        <p:cTn id="49" dur="500"/>
                                        <p:tgtEl>
                                          <p:spTgt spid="130"/>
                                        </p:tgtEl>
                                        <p:attrNameLst>
                                          <p:attrName>ppt_x</p:attrName>
                                        </p:attrNameLst>
                                      </p:cBhvr>
                                      <p:tavLst>
                                        <p:tav tm="0">
                                          <p:val>
                                            <p:strVal val="#ppt_x-#ppt_w*1.125000"/>
                                          </p:val>
                                        </p:tav>
                                        <p:tav tm="100000">
                                          <p:val>
                                            <p:strVal val="#ppt_x"/>
                                          </p:val>
                                        </p:tav>
                                      </p:tavLst>
                                    </p:anim>
                                    <p:animEffect transition="in" filter="wipe(right)">
                                      <p:cBhvr>
                                        <p:cTn id="50" dur="500"/>
                                        <p:tgtEl>
                                          <p:spTgt spid="130"/>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strips(upRight)">
                                      <p:cBhvr>
                                        <p:cTn id="53" dur="500"/>
                                        <p:tgtEl>
                                          <p:spTgt spid="134"/>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par>
                                <p:cTn id="58" presetID="42"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anim calcmode="lin" valueType="num">
                                      <p:cBhvr>
                                        <p:cTn id="61" dur="500" fill="hold"/>
                                        <p:tgtEl>
                                          <p:spTgt spid="2051"/>
                                        </p:tgtEl>
                                        <p:attrNameLst>
                                          <p:attrName>ppt_x</p:attrName>
                                        </p:attrNameLst>
                                      </p:cBhvr>
                                      <p:tavLst>
                                        <p:tav tm="0">
                                          <p:val>
                                            <p:strVal val="#ppt_x"/>
                                          </p:val>
                                        </p:tav>
                                        <p:tav tm="100000">
                                          <p:val>
                                            <p:strVal val="#ppt_x"/>
                                          </p:val>
                                        </p:tav>
                                      </p:tavLst>
                                    </p:anim>
                                    <p:anim calcmode="lin" valueType="num">
                                      <p:cBhvr>
                                        <p:cTn id="62" dur="500" fill="hold"/>
                                        <p:tgtEl>
                                          <p:spTgt spid="205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03"/>
                                        </p:tgtEl>
                                        <p:attrNameLst>
                                          <p:attrName>style.visibility</p:attrName>
                                        </p:attrNameLst>
                                      </p:cBhvr>
                                      <p:to>
                                        <p:strVal val="visible"/>
                                      </p:to>
                                    </p:set>
                                    <p:animEffect transition="in" filter="fade">
                                      <p:cBhvr>
                                        <p:cTn id="65" dur="500"/>
                                        <p:tgtEl>
                                          <p:spTgt spid="103"/>
                                        </p:tgtEl>
                                      </p:cBhvr>
                                    </p:animEffect>
                                    <p:anim calcmode="lin" valueType="num">
                                      <p:cBhvr>
                                        <p:cTn id="66" dur="500" fill="hold"/>
                                        <p:tgtEl>
                                          <p:spTgt spid="103"/>
                                        </p:tgtEl>
                                        <p:attrNameLst>
                                          <p:attrName>ppt_x</p:attrName>
                                        </p:attrNameLst>
                                      </p:cBhvr>
                                      <p:tavLst>
                                        <p:tav tm="0">
                                          <p:val>
                                            <p:strVal val="#ppt_x"/>
                                          </p:val>
                                        </p:tav>
                                        <p:tav tm="100000">
                                          <p:val>
                                            <p:strVal val="#ppt_x"/>
                                          </p:val>
                                        </p:tav>
                                      </p:tavLst>
                                    </p:anim>
                                    <p:anim calcmode="lin" valueType="num">
                                      <p:cBhvr>
                                        <p:cTn id="67" dur="500" fill="hold"/>
                                        <p:tgtEl>
                                          <p:spTgt spid="103"/>
                                        </p:tgtEl>
                                        <p:attrNameLst>
                                          <p:attrName>ppt_y</p:attrName>
                                        </p:attrNameLst>
                                      </p:cBhvr>
                                      <p:tavLst>
                                        <p:tav tm="0">
                                          <p:val>
                                            <p:strVal val="#ppt_y+.1"/>
                                          </p:val>
                                        </p:tav>
                                        <p:tav tm="100000">
                                          <p:val>
                                            <p:strVal val="#ppt_y"/>
                                          </p:val>
                                        </p:tav>
                                      </p:tavLst>
                                    </p:anim>
                                  </p:childTnLst>
                                </p:cTn>
                              </p:par>
                            </p:childTnLst>
                          </p:cTn>
                        </p:par>
                        <p:par>
                          <p:cTn id="68" fill="hold">
                            <p:stCondLst>
                              <p:cond delay="3000"/>
                            </p:stCondLst>
                            <p:childTnLst>
                              <p:par>
                                <p:cTn id="69" presetID="12" presetClass="entr" presetSubtype="8" fill="hold" grpId="0" nodeType="after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additive="base">
                                        <p:cTn id="71" dur="500"/>
                                        <p:tgtEl>
                                          <p:spTgt spid="131"/>
                                        </p:tgtEl>
                                        <p:attrNameLst>
                                          <p:attrName>ppt_x</p:attrName>
                                        </p:attrNameLst>
                                      </p:cBhvr>
                                      <p:tavLst>
                                        <p:tav tm="0">
                                          <p:val>
                                            <p:strVal val="#ppt_x-#ppt_w*1.125000"/>
                                          </p:val>
                                        </p:tav>
                                        <p:tav tm="100000">
                                          <p:val>
                                            <p:strVal val="#ppt_x"/>
                                          </p:val>
                                        </p:tav>
                                      </p:tavLst>
                                    </p:anim>
                                    <p:animEffect transition="in" filter="wipe(right)">
                                      <p:cBhvr>
                                        <p:cTn id="72" dur="500"/>
                                        <p:tgtEl>
                                          <p:spTgt spid="131"/>
                                        </p:tgtEl>
                                      </p:cBhvr>
                                    </p:animEffect>
                                  </p:childTnLst>
                                </p:cTn>
                              </p:par>
                              <p:par>
                                <p:cTn id="73" presetID="18" presetClass="entr" presetSubtype="3" fill="hold" grpId="0" nodeType="with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strips(upRight)">
                                      <p:cBhvr>
                                        <p:cTn id="75" dur="500"/>
                                        <p:tgtEl>
                                          <p:spTgt spid="135"/>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1000"/>
                                        <p:tgtEl>
                                          <p:spTgt spid="29"/>
                                        </p:tgtEl>
                                      </p:cBhvr>
                                    </p:animEffect>
                                    <p:anim calcmode="lin" valueType="num">
                                      <p:cBhvr>
                                        <p:cTn id="81" dur="1000" fill="hold"/>
                                        <p:tgtEl>
                                          <p:spTgt spid="29"/>
                                        </p:tgtEl>
                                        <p:attrNameLst>
                                          <p:attrName>ppt_x</p:attrName>
                                        </p:attrNameLst>
                                      </p:cBhvr>
                                      <p:tavLst>
                                        <p:tav tm="0">
                                          <p:val>
                                            <p:strVal val="#ppt_x"/>
                                          </p:val>
                                        </p:tav>
                                        <p:tav tm="100000">
                                          <p:val>
                                            <p:strVal val="#ppt_x"/>
                                          </p:val>
                                        </p:tav>
                                      </p:tavLst>
                                    </p:anim>
                                    <p:anim calcmode="lin" valueType="num">
                                      <p:cBhvr>
                                        <p:cTn id="82" dur="1000" fill="hold"/>
                                        <p:tgtEl>
                                          <p:spTgt spid="29"/>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22" presetClass="entr" presetSubtype="8" fill="hold" grpId="0" nodeType="afterEffect">
                                  <p:stCondLst>
                                    <p:cond delay="25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par>
                                <p:cTn id="87" presetID="12" presetClass="entr" presetSubtype="8" fill="hold" grpId="0" nodeType="withEffect">
                                  <p:stCondLst>
                                    <p:cond delay="25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p:tgtEl>
                                          <p:spTgt spid="37"/>
                                        </p:tgtEl>
                                        <p:attrNameLst>
                                          <p:attrName>ppt_x</p:attrName>
                                        </p:attrNameLst>
                                      </p:cBhvr>
                                      <p:tavLst>
                                        <p:tav tm="0">
                                          <p:val>
                                            <p:strVal val="#ppt_x-#ppt_w*1.125000"/>
                                          </p:val>
                                        </p:tav>
                                        <p:tav tm="100000">
                                          <p:val>
                                            <p:strVal val="#ppt_x"/>
                                          </p:val>
                                        </p:tav>
                                      </p:tavLst>
                                    </p:anim>
                                    <p:animEffect transition="in" filter="wipe(right)">
                                      <p:cBhvr>
                                        <p:cTn id="9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7" grpId="0" animBg="1"/>
      <p:bldP spid="101" grpId="0" animBg="1"/>
      <p:bldP spid="103" grpId="0" animBg="1"/>
      <p:bldP spid="110" grpId="0" animBg="1"/>
      <p:bldP spid="114" grpId="0" animBg="1"/>
      <p:bldP spid="115" grpId="0" animBg="1"/>
      <p:bldP spid="117" grpId="0" animBg="1"/>
      <p:bldP spid="129" grpId="0"/>
      <p:bldP spid="130" grpId="0"/>
      <p:bldP spid="131" grpId="0"/>
      <p:bldP spid="133" grpId="0"/>
      <p:bldP spid="134" grpId="0"/>
      <p:bldP spid="135" grpId="0"/>
      <p:bldP spid="37" grpId="0"/>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等腰三角形 25"/>
          <p:cNvSpPr>
            <a:spLocks noChangeArrowheads="1"/>
          </p:cNvSpPr>
          <p:nvPr/>
        </p:nvSpPr>
        <p:spPr bwMode="auto">
          <a:xfrm>
            <a:off x="7012530" y="3492966"/>
            <a:ext cx="1807942" cy="876701"/>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210 h 1478210"/>
              <a:gd name="connsiteX1-131" fmla="*/ 1086142 w 2193925"/>
              <a:gd name="connsiteY1-132" fmla="*/ 21 h 1478210"/>
              <a:gd name="connsiteX2-133" fmla="*/ 2193925 w 2193925"/>
              <a:gd name="connsiteY2-134" fmla="*/ 1478210 h 1478210"/>
              <a:gd name="connsiteX3-135" fmla="*/ 0 w 2193925"/>
              <a:gd name="connsiteY3-136" fmla="*/ 1478210 h 1478210"/>
              <a:gd name="connsiteX0-137" fmla="*/ 0 w 2193925"/>
              <a:gd name="connsiteY0-138" fmla="*/ 1478211 h 1478211"/>
              <a:gd name="connsiteX1-139" fmla="*/ 1086142 w 2193925"/>
              <a:gd name="connsiteY1-140" fmla="*/ 22 h 1478211"/>
              <a:gd name="connsiteX2-141" fmla="*/ 2193925 w 2193925"/>
              <a:gd name="connsiteY2-142" fmla="*/ 1478211 h 1478211"/>
              <a:gd name="connsiteX3-143" fmla="*/ 0 w 2193925"/>
              <a:gd name="connsiteY3-144" fmla="*/ 1478211 h 1478211"/>
              <a:gd name="connsiteX0-145" fmla="*/ 0 w 2193925"/>
              <a:gd name="connsiteY0-146" fmla="*/ 1478211 h 1478211"/>
              <a:gd name="connsiteX1-147" fmla="*/ 1086142 w 2193925"/>
              <a:gd name="connsiteY1-148" fmla="*/ 22 h 1478211"/>
              <a:gd name="connsiteX2-149" fmla="*/ 2193925 w 2193925"/>
              <a:gd name="connsiteY2-150" fmla="*/ 1478211 h 1478211"/>
              <a:gd name="connsiteX3-151" fmla="*/ 0 w 2193925"/>
              <a:gd name="connsiteY3-152" fmla="*/ 1478211 h 1478211"/>
            </a:gdLst>
            <a:ahLst/>
            <a:cxnLst>
              <a:cxn ang="0">
                <a:pos x="connsiteX0-1" y="connsiteY0-2"/>
              </a:cxn>
              <a:cxn ang="0">
                <a:pos x="connsiteX1-3" y="connsiteY1-4"/>
              </a:cxn>
              <a:cxn ang="0">
                <a:pos x="connsiteX2-5" y="connsiteY2-6"/>
              </a:cxn>
              <a:cxn ang="0">
                <a:pos x="connsiteX3-7" y="connsiteY3-8"/>
              </a:cxn>
            </a:cxnLst>
            <a:rect l="l" t="t" r="r" b="b"/>
            <a:pathLst>
              <a:path w="2193925" h="1478211">
                <a:moveTo>
                  <a:pt x="0" y="1478211"/>
                </a:moveTo>
                <a:cubicBezTo>
                  <a:pt x="448471" y="540301"/>
                  <a:pt x="852168" y="4558"/>
                  <a:pt x="1086142" y="22"/>
                </a:cubicBezTo>
                <a:cubicBezTo>
                  <a:pt x="1320116" y="-4514"/>
                  <a:pt x="1737244" y="673655"/>
                  <a:pt x="2193925" y="1478211"/>
                </a:cubicBezTo>
                <a:lnTo>
                  <a:pt x="0" y="1478211"/>
                </a:ln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73" name="等腰三角形 25"/>
          <p:cNvSpPr>
            <a:spLocks noChangeArrowheads="1"/>
          </p:cNvSpPr>
          <p:nvPr/>
        </p:nvSpPr>
        <p:spPr bwMode="auto">
          <a:xfrm>
            <a:off x="6157623" y="3351782"/>
            <a:ext cx="1510721" cy="1017885"/>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210 h 1478210"/>
              <a:gd name="connsiteX1-131" fmla="*/ 1086142 w 2193925"/>
              <a:gd name="connsiteY1-132" fmla="*/ 21 h 1478210"/>
              <a:gd name="connsiteX2-133" fmla="*/ 2193925 w 2193925"/>
              <a:gd name="connsiteY2-134" fmla="*/ 1478210 h 1478210"/>
              <a:gd name="connsiteX3-135" fmla="*/ 0 w 2193925"/>
              <a:gd name="connsiteY3-136" fmla="*/ 1478210 h 1478210"/>
              <a:gd name="connsiteX0-137" fmla="*/ 0 w 2193925"/>
              <a:gd name="connsiteY0-138" fmla="*/ 1478210 h 1478210"/>
              <a:gd name="connsiteX1-139" fmla="*/ 1086142 w 2193925"/>
              <a:gd name="connsiteY1-140" fmla="*/ 21 h 1478210"/>
              <a:gd name="connsiteX2-141" fmla="*/ 2193925 w 2193925"/>
              <a:gd name="connsiteY2-142" fmla="*/ 1478210 h 1478210"/>
              <a:gd name="connsiteX3-143" fmla="*/ 0 w 2193925"/>
              <a:gd name="connsiteY3-144" fmla="*/ 1478210 h 1478210"/>
            </a:gdLst>
            <a:ahLst/>
            <a:cxnLst>
              <a:cxn ang="0">
                <a:pos x="connsiteX0-1" y="connsiteY0-2"/>
              </a:cxn>
              <a:cxn ang="0">
                <a:pos x="connsiteX1-3" y="connsiteY1-4"/>
              </a:cxn>
              <a:cxn ang="0">
                <a:pos x="connsiteX2-5" y="connsiteY2-6"/>
              </a:cxn>
              <a:cxn ang="0">
                <a:pos x="connsiteX3-7" y="connsiteY3-8"/>
              </a:cxn>
            </a:cxnLst>
            <a:rect l="l" t="t" r="r" b="b"/>
            <a:pathLst>
              <a:path w="2193925" h="1478210">
                <a:moveTo>
                  <a:pt x="0" y="1478210"/>
                </a:moveTo>
                <a:cubicBezTo>
                  <a:pt x="421938" y="528269"/>
                  <a:pt x="711418" y="4557"/>
                  <a:pt x="1086142" y="21"/>
                </a:cubicBezTo>
                <a:cubicBezTo>
                  <a:pt x="1460866" y="-4515"/>
                  <a:pt x="1786190" y="743499"/>
                  <a:pt x="2193925" y="1478210"/>
                </a:cubicBezTo>
                <a:lnTo>
                  <a:pt x="0" y="1478210"/>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0" name="等腰三角形 25"/>
          <p:cNvSpPr>
            <a:spLocks noChangeArrowheads="1"/>
          </p:cNvSpPr>
          <p:nvPr/>
        </p:nvSpPr>
        <p:spPr bwMode="auto">
          <a:xfrm>
            <a:off x="5231859" y="2962966"/>
            <a:ext cx="1517188" cy="1406701"/>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9071 h 1479071"/>
              <a:gd name="connsiteX1-131" fmla="*/ 1086142 w 2193925"/>
              <a:gd name="connsiteY1-132" fmla="*/ 882 h 1479071"/>
              <a:gd name="connsiteX2-133" fmla="*/ 2193925 w 2193925"/>
              <a:gd name="connsiteY2-134" fmla="*/ 1479071 h 1479071"/>
              <a:gd name="connsiteX3-135" fmla="*/ 0 w 2193925"/>
              <a:gd name="connsiteY3-136" fmla="*/ 1479071 h 1479071"/>
              <a:gd name="connsiteX0-137" fmla="*/ 0 w 2193925"/>
              <a:gd name="connsiteY0-138" fmla="*/ 1479071 h 1479071"/>
              <a:gd name="connsiteX1-139" fmla="*/ 1086142 w 2193925"/>
              <a:gd name="connsiteY1-140" fmla="*/ 882 h 1479071"/>
              <a:gd name="connsiteX2-141" fmla="*/ 2193925 w 2193925"/>
              <a:gd name="connsiteY2-142" fmla="*/ 1479071 h 1479071"/>
              <a:gd name="connsiteX3-143" fmla="*/ 0 w 2193925"/>
              <a:gd name="connsiteY3-144" fmla="*/ 1479071 h 1479071"/>
              <a:gd name="connsiteX0-145" fmla="*/ 0 w 2193925"/>
              <a:gd name="connsiteY0-146" fmla="*/ 1479143 h 1479143"/>
              <a:gd name="connsiteX1-147" fmla="*/ 1086142 w 2193925"/>
              <a:gd name="connsiteY1-148" fmla="*/ 954 h 1479143"/>
              <a:gd name="connsiteX2-149" fmla="*/ 2193925 w 2193925"/>
              <a:gd name="connsiteY2-150" fmla="*/ 1479143 h 1479143"/>
              <a:gd name="connsiteX3-151" fmla="*/ 0 w 2193925"/>
              <a:gd name="connsiteY3-152" fmla="*/ 1479143 h 1479143"/>
            </a:gdLst>
            <a:ahLst/>
            <a:cxnLst>
              <a:cxn ang="0">
                <a:pos x="connsiteX0-1" y="connsiteY0-2"/>
              </a:cxn>
              <a:cxn ang="0">
                <a:pos x="connsiteX1-3" y="connsiteY1-4"/>
              </a:cxn>
              <a:cxn ang="0">
                <a:pos x="connsiteX2-5" y="connsiteY2-6"/>
              </a:cxn>
              <a:cxn ang="0">
                <a:pos x="connsiteX3-7" y="connsiteY3-8"/>
              </a:cxn>
            </a:cxnLst>
            <a:rect l="l" t="t" r="r" b="b"/>
            <a:pathLst>
              <a:path w="2193925" h="1479143">
                <a:moveTo>
                  <a:pt x="0" y="1479143"/>
                </a:moveTo>
                <a:cubicBezTo>
                  <a:pt x="493204" y="567367"/>
                  <a:pt x="843201" y="31625"/>
                  <a:pt x="1086142" y="954"/>
                </a:cubicBezTo>
                <a:cubicBezTo>
                  <a:pt x="1329083" y="-29717"/>
                  <a:pt x="1703405" y="683451"/>
                  <a:pt x="2193925" y="1479143"/>
                </a:cubicBezTo>
                <a:lnTo>
                  <a:pt x="0" y="1479143"/>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1" name="等腰三角形 25"/>
          <p:cNvSpPr>
            <a:spLocks noChangeArrowheads="1"/>
          </p:cNvSpPr>
          <p:nvPr/>
        </p:nvSpPr>
        <p:spPr bwMode="auto">
          <a:xfrm>
            <a:off x="4369810" y="3351782"/>
            <a:ext cx="1191524" cy="1017885"/>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210 h 1478210"/>
              <a:gd name="connsiteX1-131" fmla="*/ 1086142 w 2193925"/>
              <a:gd name="connsiteY1-132" fmla="*/ 21 h 1478210"/>
              <a:gd name="connsiteX2-133" fmla="*/ 2193925 w 2193925"/>
              <a:gd name="connsiteY2-134" fmla="*/ 1478210 h 1478210"/>
              <a:gd name="connsiteX3-135" fmla="*/ 0 w 2193925"/>
              <a:gd name="connsiteY3-136" fmla="*/ 1478210 h 1478210"/>
              <a:gd name="connsiteX0-137" fmla="*/ 0 w 2193925"/>
              <a:gd name="connsiteY0-138" fmla="*/ 1478210 h 1478210"/>
              <a:gd name="connsiteX1-139" fmla="*/ 1086142 w 2193925"/>
              <a:gd name="connsiteY1-140" fmla="*/ 21 h 1478210"/>
              <a:gd name="connsiteX2-141" fmla="*/ 2193925 w 2193925"/>
              <a:gd name="connsiteY2-142" fmla="*/ 1478210 h 1478210"/>
              <a:gd name="connsiteX3-143" fmla="*/ 0 w 2193925"/>
              <a:gd name="connsiteY3-144" fmla="*/ 1478210 h 1478210"/>
            </a:gdLst>
            <a:ahLst/>
            <a:cxnLst>
              <a:cxn ang="0">
                <a:pos x="connsiteX0-1" y="connsiteY0-2"/>
              </a:cxn>
              <a:cxn ang="0">
                <a:pos x="connsiteX1-3" y="connsiteY1-4"/>
              </a:cxn>
              <a:cxn ang="0">
                <a:pos x="connsiteX2-5" y="connsiteY2-6"/>
              </a:cxn>
              <a:cxn ang="0">
                <a:pos x="connsiteX3-7" y="connsiteY3-8"/>
              </a:cxn>
            </a:cxnLst>
            <a:rect l="l" t="t" r="r" b="b"/>
            <a:pathLst>
              <a:path w="2193925" h="1478210">
                <a:moveTo>
                  <a:pt x="0" y="1478210"/>
                </a:moveTo>
                <a:cubicBezTo>
                  <a:pt x="491125" y="540300"/>
                  <a:pt x="711418" y="4557"/>
                  <a:pt x="1086142" y="21"/>
                </a:cubicBezTo>
                <a:cubicBezTo>
                  <a:pt x="1460866" y="-4515"/>
                  <a:pt x="1794778" y="719435"/>
                  <a:pt x="2193925" y="1478210"/>
                </a:cubicBezTo>
                <a:lnTo>
                  <a:pt x="0" y="1478210"/>
                </a:ln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3" name="等腰三角形 25"/>
          <p:cNvSpPr>
            <a:spLocks noChangeArrowheads="1"/>
          </p:cNvSpPr>
          <p:nvPr/>
        </p:nvSpPr>
        <p:spPr bwMode="auto">
          <a:xfrm>
            <a:off x="3273935" y="3666663"/>
            <a:ext cx="1521200" cy="703003"/>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408 h 1478408"/>
              <a:gd name="connsiteX1-131" fmla="*/ 1086142 w 2193925"/>
              <a:gd name="connsiteY1-132" fmla="*/ 219 h 1478408"/>
              <a:gd name="connsiteX2-133" fmla="*/ 2193925 w 2193925"/>
              <a:gd name="connsiteY2-134" fmla="*/ 1478408 h 1478408"/>
              <a:gd name="connsiteX3-135" fmla="*/ 0 w 2193925"/>
              <a:gd name="connsiteY3-136" fmla="*/ 1478408 h 1478408"/>
              <a:gd name="connsiteX0-137" fmla="*/ 0 w 2193925"/>
              <a:gd name="connsiteY0-138" fmla="*/ 1478409 h 1478409"/>
              <a:gd name="connsiteX1-139" fmla="*/ 1086142 w 2193925"/>
              <a:gd name="connsiteY1-140" fmla="*/ 220 h 1478409"/>
              <a:gd name="connsiteX2-141" fmla="*/ 2193925 w 2193925"/>
              <a:gd name="connsiteY2-142" fmla="*/ 1478409 h 1478409"/>
              <a:gd name="connsiteX3-143" fmla="*/ 0 w 2193925"/>
              <a:gd name="connsiteY3-144" fmla="*/ 1478409 h 1478409"/>
              <a:gd name="connsiteX0-145" fmla="*/ 0 w 2193925"/>
              <a:gd name="connsiteY0-146" fmla="*/ 1478409 h 1478409"/>
              <a:gd name="connsiteX1-147" fmla="*/ 1086142 w 2193925"/>
              <a:gd name="connsiteY1-148" fmla="*/ 220 h 1478409"/>
              <a:gd name="connsiteX2-149" fmla="*/ 2193925 w 2193925"/>
              <a:gd name="connsiteY2-150" fmla="*/ 1478409 h 1478409"/>
              <a:gd name="connsiteX3-151" fmla="*/ 0 w 2193925"/>
              <a:gd name="connsiteY3-152" fmla="*/ 1478409 h 1478409"/>
            </a:gdLst>
            <a:ahLst/>
            <a:cxnLst>
              <a:cxn ang="0">
                <a:pos x="connsiteX0-1" y="connsiteY0-2"/>
              </a:cxn>
              <a:cxn ang="0">
                <a:pos x="connsiteX1-3" y="connsiteY1-4"/>
              </a:cxn>
              <a:cxn ang="0">
                <a:pos x="connsiteX2-5" y="connsiteY2-6"/>
              </a:cxn>
              <a:cxn ang="0">
                <a:pos x="connsiteX3-7" y="connsiteY3-8"/>
              </a:cxn>
            </a:cxnLst>
            <a:rect l="l" t="t" r="r" b="b"/>
            <a:pathLst>
              <a:path w="2193925" h="1478409">
                <a:moveTo>
                  <a:pt x="0" y="1478409"/>
                </a:moveTo>
                <a:cubicBezTo>
                  <a:pt x="516533" y="540500"/>
                  <a:pt x="902598" y="-12667"/>
                  <a:pt x="1086142" y="220"/>
                </a:cubicBezTo>
                <a:cubicBezTo>
                  <a:pt x="1269686" y="13107"/>
                  <a:pt x="1656493" y="534622"/>
                  <a:pt x="2193925" y="1478409"/>
                </a:cubicBezTo>
                <a:lnTo>
                  <a:pt x="0" y="1478409"/>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2" name="等腰三角形 25"/>
          <p:cNvSpPr>
            <a:spLocks noChangeArrowheads="1"/>
          </p:cNvSpPr>
          <p:nvPr/>
        </p:nvSpPr>
        <p:spPr bwMode="auto">
          <a:xfrm>
            <a:off x="2555776" y="3859204"/>
            <a:ext cx="1636432" cy="510463"/>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210 h 1478210"/>
              <a:gd name="connsiteX1-131" fmla="*/ 1086142 w 2193925"/>
              <a:gd name="connsiteY1-132" fmla="*/ 21 h 1478210"/>
              <a:gd name="connsiteX2-133" fmla="*/ 2193925 w 2193925"/>
              <a:gd name="connsiteY2-134" fmla="*/ 1478210 h 1478210"/>
              <a:gd name="connsiteX3-135" fmla="*/ 0 w 2193925"/>
              <a:gd name="connsiteY3-136" fmla="*/ 1478210 h 1478210"/>
              <a:gd name="connsiteX0-137" fmla="*/ 0 w 2193925"/>
              <a:gd name="connsiteY0-138" fmla="*/ 1478230 h 1478230"/>
              <a:gd name="connsiteX1-139" fmla="*/ 1086142 w 2193925"/>
              <a:gd name="connsiteY1-140" fmla="*/ 41 h 1478230"/>
              <a:gd name="connsiteX2-141" fmla="*/ 2193925 w 2193925"/>
              <a:gd name="connsiteY2-142" fmla="*/ 1478230 h 1478230"/>
              <a:gd name="connsiteX3-143" fmla="*/ 0 w 2193925"/>
              <a:gd name="connsiteY3-144" fmla="*/ 1478230 h 1478230"/>
              <a:gd name="connsiteX0-145" fmla="*/ 0 w 2193925"/>
              <a:gd name="connsiteY0-146" fmla="*/ 1482628 h 1482628"/>
              <a:gd name="connsiteX1-147" fmla="*/ 1086142 w 2193925"/>
              <a:gd name="connsiteY1-148" fmla="*/ 4439 h 1482628"/>
              <a:gd name="connsiteX2-149" fmla="*/ 2193925 w 2193925"/>
              <a:gd name="connsiteY2-150" fmla="*/ 1482628 h 1482628"/>
              <a:gd name="connsiteX3-151" fmla="*/ 0 w 2193925"/>
              <a:gd name="connsiteY3-152" fmla="*/ 1482628 h 1482628"/>
            </a:gdLst>
            <a:ahLst/>
            <a:cxnLst>
              <a:cxn ang="0">
                <a:pos x="connsiteX0-1" y="connsiteY0-2"/>
              </a:cxn>
              <a:cxn ang="0">
                <a:pos x="connsiteX1-3" y="connsiteY1-4"/>
              </a:cxn>
              <a:cxn ang="0">
                <a:pos x="connsiteX2-5" y="connsiteY2-6"/>
              </a:cxn>
              <a:cxn ang="0">
                <a:pos x="connsiteX3-7" y="connsiteY3-8"/>
              </a:cxn>
            </a:cxnLst>
            <a:rect l="l" t="t" r="r" b="b"/>
            <a:pathLst>
              <a:path w="2193925" h="1482628">
                <a:moveTo>
                  <a:pt x="0" y="1482628"/>
                </a:moveTo>
                <a:cubicBezTo>
                  <a:pt x="566349" y="472531"/>
                  <a:pt x="866921" y="57100"/>
                  <a:pt x="1086142" y="4439"/>
                </a:cubicBezTo>
                <a:cubicBezTo>
                  <a:pt x="1305363" y="-48222"/>
                  <a:pt x="1572346" y="362904"/>
                  <a:pt x="2193925" y="1482628"/>
                </a:cubicBezTo>
                <a:lnTo>
                  <a:pt x="0" y="1482628"/>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4" name="TextBox 93"/>
          <p:cNvSpPr txBox="1"/>
          <p:nvPr/>
        </p:nvSpPr>
        <p:spPr>
          <a:xfrm>
            <a:off x="2771800" y="1269490"/>
            <a:ext cx="5688632" cy="846001"/>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建立在团队的基础之上，发挥团队精神、互补互助以达到团队最大工作效率的能力。对于团队的成员来说，不仅要有个人能力，更需要有在不同的位置上各尽所能、与其他成员协调合作的能力。</a:t>
            </a:r>
            <a:endParaRPr lang="en-US" altLang="zh-CN" sz="1400" dirty="0">
              <a:solidFill>
                <a:schemeClr val="tx1">
                  <a:lumMod val="75000"/>
                  <a:lumOff val="25000"/>
                </a:schemeClr>
              </a:solidFill>
              <a:cs typeface="+mn-ea"/>
              <a:sym typeface="+mn-lt"/>
            </a:endParaRPr>
          </a:p>
        </p:txBody>
      </p:sp>
      <p:sp>
        <p:nvSpPr>
          <p:cNvPr id="2" name="TextBox 1"/>
          <p:cNvSpPr txBox="1"/>
          <p:nvPr/>
        </p:nvSpPr>
        <p:spPr>
          <a:xfrm>
            <a:off x="2904826" y="4617050"/>
            <a:ext cx="1082348"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表达与沟通</a:t>
            </a:r>
            <a:endParaRPr lang="zh-CN" altLang="en-US" sz="1400" dirty="0">
              <a:solidFill>
                <a:schemeClr val="tx1">
                  <a:lumMod val="75000"/>
                  <a:lumOff val="25000"/>
                </a:schemeClr>
              </a:solidFill>
              <a:cs typeface="+mn-ea"/>
              <a:sym typeface="+mn-lt"/>
            </a:endParaRPr>
          </a:p>
        </p:txBody>
      </p:sp>
      <p:sp>
        <p:nvSpPr>
          <p:cNvPr id="95" name="TextBox 94"/>
          <p:cNvSpPr txBox="1"/>
          <p:nvPr/>
        </p:nvSpPr>
        <p:spPr>
          <a:xfrm>
            <a:off x="4293952" y="4617050"/>
            <a:ext cx="902811"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做事主动</a:t>
            </a:r>
            <a:endParaRPr lang="zh-CN" altLang="en-US" sz="1400" dirty="0">
              <a:solidFill>
                <a:schemeClr val="tx1">
                  <a:lumMod val="75000"/>
                  <a:lumOff val="25000"/>
                </a:schemeClr>
              </a:solidFill>
              <a:cs typeface="+mn-ea"/>
              <a:sym typeface="+mn-lt"/>
            </a:endParaRPr>
          </a:p>
        </p:txBody>
      </p:sp>
      <p:sp>
        <p:nvSpPr>
          <p:cNvPr id="96" name="TextBox 95"/>
          <p:cNvSpPr txBox="1"/>
          <p:nvPr/>
        </p:nvSpPr>
        <p:spPr>
          <a:xfrm>
            <a:off x="5303867" y="4617050"/>
            <a:ext cx="1172116"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敬业的品质 </a:t>
            </a:r>
            <a:endParaRPr lang="zh-CN" altLang="en-US" sz="1400" dirty="0">
              <a:solidFill>
                <a:schemeClr val="tx1">
                  <a:lumMod val="75000"/>
                  <a:lumOff val="25000"/>
                </a:schemeClr>
              </a:solidFill>
              <a:cs typeface="+mn-ea"/>
              <a:sym typeface="+mn-lt"/>
            </a:endParaRPr>
          </a:p>
        </p:txBody>
      </p:sp>
      <p:sp>
        <p:nvSpPr>
          <p:cNvPr id="97" name="TextBox 96"/>
          <p:cNvSpPr txBox="1"/>
          <p:nvPr/>
        </p:nvSpPr>
        <p:spPr>
          <a:xfrm>
            <a:off x="6543364" y="4617050"/>
            <a:ext cx="1082348"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宽容与合作</a:t>
            </a:r>
            <a:endParaRPr lang="zh-CN" altLang="en-US" sz="1400" dirty="0">
              <a:solidFill>
                <a:schemeClr val="tx1">
                  <a:lumMod val="75000"/>
                  <a:lumOff val="25000"/>
                </a:schemeClr>
              </a:solidFill>
              <a:cs typeface="+mn-ea"/>
              <a:sym typeface="+mn-lt"/>
            </a:endParaRPr>
          </a:p>
        </p:txBody>
      </p:sp>
      <p:sp>
        <p:nvSpPr>
          <p:cNvPr id="99" name="TextBox 98"/>
          <p:cNvSpPr txBox="1"/>
          <p:nvPr/>
        </p:nvSpPr>
        <p:spPr>
          <a:xfrm>
            <a:off x="7740352" y="4581257"/>
            <a:ext cx="902811"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全局观念</a:t>
            </a:r>
            <a:endParaRPr lang="zh-CN" altLang="en-US" sz="1400" dirty="0">
              <a:solidFill>
                <a:schemeClr val="tx1">
                  <a:lumMod val="75000"/>
                  <a:lumOff val="25000"/>
                </a:schemeClr>
              </a:solidFill>
              <a:cs typeface="+mn-ea"/>
              <a:sym typeface="+mn-lt"/>
            </a:endParaRPr>
          </a:p>
        </p:txBody>
      </p:sp>
      <p:grpSp>
        <p:nvGrpSpPr>
          <p:cNvPr id="23" name="组合 22"/>
          <p:cNvGrpSpPr/>
          <p:nvPr/>
        </p:nvGrpSpPr>
        <p:grpSpPr>
          <a:xfrm>
            <a:off x="0" y="0"/>
            <a:ext cx="2074433" cy="5761308"/>
            <a:chOff x="0" y="0"/>
            <a:chExt cx="2074433" cy="5761308"/>
          </a:xfrm>
        </p:grpSpPr>
        <p:sp>
          <p:nvSpPr>
            <p:cNvPr id="24" name="矩形 23"/>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6"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7"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28" name="组合 27"/>
            <p:cNvGrpSpPr/>
            <p:nvPr/>
          </p:nvGrpSpPr>
          <p:grpSpPr>
            <a:xfrm>
              <a:off x="273298" y="593254"/>
              <a:ext cx="1536206" cy="1544166"/>
              <a:chOff x="273298" y="593254"/>
              <a:chExt cx="1536206" cy="1544166"/>
            </a:xfrm>
          </p:grpSpPr>
          <p:sp>
            <p:nvSpPr>
              <p:cNvPr id="29" name="椭圆 2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0" name="图片 29"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1"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研究背景</a:t>
            </a:r>
            <a:endParaRPr lang="en-US" altLang="zh-CN" sz="2000" dirty="0">
              <a:solidFill>
                <a:srgbClr val="2B558E"/>
              </a:solidFill>
              <a:cs typeface="+mn-ea"/>
              <a:sym typeface="+mn-lt"/>
            </a:endParaRPr>
          </a:p>
        </p:txBody>
      </p:sp>
      <p:sp>
        <p:nvSpPr>
          <p:cNvPr id="32" name="矩形 31"/>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anim calcmode="lin" valueType="num">
                                      <p:cBhvr>
                                        <p:cTn id="8" dur="500" fill="hold"/>
                                        <p:tgtEl>
                                          <p:spTgt spid="94"/>
                                        </p:tgtEl>
                                        <p:attrNameLst>
                                          <p:attrName>ppt_x</p:attrName>
                                        </p:attrNameLst>
                                      </p:cBhvr>
                                      <p:tavLst>
                                        <p:tav tm="0">
                                          <p:val>
                                            <p:strVal val="#ppt_x"/>
                                          </p:val>
                                        </p:tav>
                                        <p:tav tm="100000">
                                          <p:val>
                                            <p:strVal val="#ppt_x"/>
                                          </p:val>
                                        </p:tav>
                                      </p:tavLst>
                                    </p:anim>
                                    <p:anim calcmode="lin" valueType="num">
                                      <p:cBhvr>
                                        <p:cTn id="9" dur="500" fill="hold"/>
                                        <p:tgtEl>
                                          <p:spTgt spid="9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1000"/>
                                        <p:tgtEl>
                                          <p:spTgt spid="92"/>
                                        </p:tgtEl>
                                      </p:cBhvr>
                                    </p:animEffect>
                                    <p:anim calcmode="lin" valueType="num">
                                      <p:cBhvr>
                                        <p:cTn id="14" dur="1000" fill="hold"/>
                                        <p:tgtEl>
                                          <p:spTgt spid="92"/>
                                        </p:tgtEl>
                                        <p:attrNameLst>
                                          <p:attrName>ppt_x</p:attrName>
                                        </p:attrNameLst>
                                      </p:cBhvr>
                                      <p:tavLst>
                                        <p:tav tm="0">
                                          <p:val>
                                            <p:strVal val="#ppt_x"/>
                                          </p:val>
                                        </p:tav>
                                        <p:tav tm="100000">
                                          <p:val>
                                            <p:strVal val="#ppt_x"/>
                                          </p:val>
                                        </p:tav>
                                      </p:tavLst>
                                    </p:anim>
                                    <p:anim calcmode="lin" valueType="num">
                                      <p:cBhvr>
                                        <p:cTn id="15" dur="1000" fill="hold"/>
                                        <p:tgtEl>
                                          <p:spTgt spid="9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1000"/>
                                        <p:tgtEl>
                                          <p:spTgt spid="93"/>
                                        </p:tgtEl>
                                      </p:cBhvr>
                                    </p:animEffect>
                                    <p:anim calcmode="lin" valueType="num">
                                      <p:cBhvr>
                                        <p:cTn id="19" dur="1000" fill="hold"/>
                                        <p:tgtEl>
                                          <p:spTgt spid="93"/>
                                        </p:tgtEl>
                                        <p:attrNameLst>
                                          <p:attrName>ppt_x</p:attrName>
                                        </p:attrNameLst>
                                      </p:cBhvr>
                                      <p:tavLst>
                                        <p:tav tm="0">
                                          <p:val>
                                            <p:strVal val="#ppt_x"/>
                                          </p:val>
                                        </p:tav>
                                        <p:tav tm="100000">
                                          <p:val>
                                            <p:strVal val="#ppt_x"/>
                                          </p:val>
                                        </p:tav>
                                      </p:tavLst>
                                    </p:anim>
                                    <p:anim calcmode="lin" valueType="num">
                                      <p:cBhvr>
                                        <p:cTn id="20" dur="1000" fill="hold"/>
                                        <p:tgtEl>
                                          <p:spTgt spid="9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1000"/>
                                        <p:tgtEl>
                                          <p:spTgt spid="91"/>
                                        </p:tgtEl>
                                      </p:cBhvr>
                                    </p:animEffect>
                                    <p:anim calcmode="lin" valueType="num">
                                      <p:cBhvr>
                                        <p:cTn id="24" dur="1000" fill="hold"/>
                                        <p:tgtEl>
                                          <p:spTgt spid="91"/>
                                        </p:tgtEl>
                                        <p:attrNameLst>
                                          <p:attrName>ppt_x</p:attrName>
                                        </p:attrNameLst>
                                      </p:cBhvr>
                                      <p:tavLst>
                                        <p:tav tm="0">
                                          <p:val>
                                            <p:strVal val="#ppt_x"/>
                                          </p:val>
                                        </p:tav>
                                        <p:tav tm="100000">
                                          <p:val>
                                            <p:strVal val="#ppt_x"/>
                                          </p:val>
                                        </p:tav>
                                      </p:tavLst>
                                    </p:anim>
                                    <p:anim calcmode="lin" valueType="num">
                                      <p:cBhvr>
                                        <p:cTn id="25" dur="1000" fill="hold"/>
                                        <p:tgtEl>
                                          <p:spTgt spid="9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1000"/>
                                        <p:tgtEl>
                                          <p:spTgt spid="90"/>
                                        </p:tgtEl>
                                      </p:cBhvr>
                                    </p:animEffect>
                                    <p:anim calcmode="lin" valueType="num">
                                      <p:cBhvr>
                                        <p:cTn id="29" dur="1000" fill="hold"/>
                                        <p:tgtEl>
                                          <p:spTgt spid="90"/>
                                        </p:tgtEl>
                                        <p:attrNameLst>
                                          <p:attrName>ppt_x</p:attrName>
                                        </p:attrNameLst>
                                      </p:cBhvr>
                                      <p:tavLst>
                                        <p:tav tm="0">
                                          <p:val>
                                            <p:strVal val="#ppt_x"/>
                                          </p:val>
                                        </p:tav>
                                        <p:tav tm="100000">
                                          <p:val>
                                            <p:strVal val="#ppt_x"/>
                                          </p:val>
                                        </p:tav>
                                      </p:tavLst>
                                    </p:anim>
                                    <p:anim calcmode="lin" valueType="num">
                                      <p:cBhvr>
                                        <p:cTn id="30" dur="1000" fill="hold"/>
                                        <p:tgtEl>
                                          <p:spTgt spid="9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1000"/>
                                        <p:tgtEl>
                                          <p:spTgt spid="73"/>
                                        </p:tgtEl>
                                      </p:cBhvr>
                                    </p:animEffect>
                                    <p:anim calcmode="lin" valueType="num">
                                      <p:cBhvr>
                                        <p:cTn id="34" dur="1000" fill="hold"/>
                                        <p:tgtEl>
                                          <p:spTgt spid="73"/>
                                        </p:tgtEl>
                                        <p:attrNameLst>
                                          <p:attrName>ppt_x</p:attrName>
                                        </p:attrNameLst>
                                      </p:cBhvr>
                                      <p:tavLst>
                                        <p:tav tm="0">
                                          <p:val>
                                            <p:strVal val="#ppt_x"/>
                                          </p:val>
                                        </p:tav>
                                        <p:tav tm="100000">
                                          <p:val>
                                            <p:strVal val="#ppt_x"/>
                                          </p:val>
                                        </p:tav>
                                      </p:tavLst>
                                    </p:anim>
                                    <p:anim calcmode="lin" valueType="num">
                                      <p:cBhvr>
                                        <p:cTn id="35" dur="1000" fill="hold"/>
                                        <p:tgtEl>
                                          <p:spTgt spid="7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1000"/>
                                        <p:tgtEl>
                                          <p:spTgt spid="83"/>
                                        </p:tgtEl>
                                      </p:cBhvr>
                                    </p:animEffect>
                                    <p:anim calcmode="lin" valueType="num">
                                      <p:cBhvr>
                                        <p:cTn id="39" dur="1000" fill="hold"/>
                                        <p:tgtEl>
                                          <p:spTgt spid="83"/>
                                        </p:tgtEl>
                                        <p:attrNameLst>
                                          <p:attrName>ppt_x</p:attrName>
                                        </p:attrNameLst>
                                      </p:cBhvr>
                                      <p:tavLst>
                                        <p:tav tm="0">
                                          <p:val>
                                            <p:strVal val="#ppt_x"/>
                                          </p:val>
                                        </p:tav>
                                        <p:tav tm="100000">
                                          <p:val>
                                            <p:strVal val="#ppt_x"/>
                                          </p:val>
                                        </p:tav>
                                      </p:tavLst>
                                    </p:anim>
                                    <p:anim calcmode="lin" valueType="num">
                                      <p:cBhvr>
                                        <p:cTn id="40" dur="1000" fill="hold"/>
                                        <p:tgtEl>
                                          <p:spTgt spid="83"/>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left)">
                                      <p:cBhvr>
                                        <p:cTn id="47" dur="500"/>
                                        <p:tgtEl>
                                          <p:spTgt spid="9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wipe(left)">
                                      <p:cBhvr>
                                        <p:cTn id="50" dur="500"/>
                                        <p:tgtEl>
                                          <p:spTgt spid="9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wipe(left)">
                                      <p:cBhvr>
                                        <p:cTn id="53" dur="500"/>
                                        <p:tgtEl>
                                          <p:spTgt spid="9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wipe(left)">
                                      <p:cBhvr>
                                        <p:cTn id="56" dur="500"/>
                                        <p:tgtEl>
                                          <p:spTgt spid="99"/>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22" presetClass="entr" presetSubtype="8" fill="hold" grpId="0" nodeType="after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12" presetClass="entr" presetSubtype="8" fill="hold" grpId="0" nodeType="withEffect">
                                  <p:stCondLst>
                                    <p:cond delay="25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p:tgtEl>
                                          <p:spTgt spid="31"/>
                                        </p:tgtEl>
                                        <p:attrNameLst>
                                          <p:attrName>ppt_x</p:attrName>
                                        </p:attrNameLst>
                                      </p:cBhvr>
                                      <p:tavLst>
                                        <p:tav tm="0">
                                          <p:val>
                                            <p:strVal val="#ppt_x-#ppt_w*1.125000"/>
                                          </p:val>
                                        </p:tav>
                                        <p:tav tm="100000">
                                          <p:val>
                                            <p:strVal val="#ppt_x"/>
                                          </p:val>
                                        </p:tav>
                                      </p:tavLst>
                                    </p:anim>
                                    <p:animEffect transition="in" filter="wipe(right)">
                                      <p:cBhvr>
                                        <p:cTn id="7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73" grpId="0" animBg="1"/>
      <p:bldP spid="90" grpId="0" animBg="1"/>
      <p:bldP spid="91" grpId="0" animBg="1"/>
      <p:bldP spid="93" grpId="0" animBg="1"/>
      <p:bldP spid="92" grpId="0" animBg="1"/>
      <p:bldP spid="94" grpId="0"/>
      <p:bldP spid="2" grpId="0"/>
      <p:bldP spid="95" grpId="0"/>
      <p:bldP spid="96" grpId="0"/>
      <p:bldP spid="97" grpId="0"/>
      <p:bldP spid="99" grpId="0"/>
      <p:bldP spid="31" grpId="0"/>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560788" y="1939172"/>
            <a:ext cx="3168352" cy="1240917"/>
            <a:chOff x="4560788" y="1939172"/>
            <a:chExt cx="3168352" cy="1240917"/>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4658018" y="1939172"/>
              <a:ext cx="2973891" cy="1240917"/>
            </a:xfrm>
            <a:prstGeom prst="rect">
              <a:avLst/>
            </a:prstGeom>
          </p:spPr>
          <p:txBody>
            <a:bodyPr wrap="non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论文概述</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椭圆 38"/>
          <p:cNvSpPr>
            <a:spLocks noChangeArrowheads="1"/>
          </p:cNvSpPr>
          <p:nvPr/>
        </p:nvSpPr>
        <p:spPr bwMode="auto">
          <a:xfrm>
            <a:off x="6506832" y="1391154"/>
            <a:ext cx="1758292" cy="1758292"/>
          </a:xfrm>
          <a:prstGeom prst="ellipse">
            <a:avLst/>
          </a:prstGeom>
          <a:solidFill>
            <a:srgbClr val="F87046">
              <a:alpha val="2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42" name="椭圆 38"/>
          <p:cNvSpPr>
            <a:spLocks noChangeArrowheads="1"/>
          </p:cNvSpPr>
          <p:nvPr/>
        </p:nvSpPr>
        <p:spPr bwMode="auto">
          <a:xfrm>
            <a:off x="6632440" y="1516762"/>
            <a:ext cx="1531152" cy="1531152"/>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08" name="椭圆 6"/>
          <p:cNvSpPr>
            <a:spLocks noChangeArrowheads="1"/>
          </p:cNvSpPr>
          <p:nvPr/>
        </p:nvSpPr>
        <p:spPr bwMode="auto">
          <a:xfrm>
            <a:off x="2898746" y="3151316"/>
            <a:ext cx="1079500" cy="1081087"/>
          </a:xfrm>
          <a:prstGeom prst="ellipse">
            <a:avLst/>
          </a:prstGeom>
          <a:solidFill>
            <a:srgbClr val="F87046">
              <a:alpha val="2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13" name="椭圆 27"/>
          <p:cNvSpPr>
            <a:spLocks noChangeArrowheads="1"/>
          </p:cNvSpPr>
          <p:nvPr/>
        </p:nvSpPr>
        <p:spPr bwMode="auto">
          <a:xfrm>
            <a:off x="3868146" y="1921396"/>
            <a:ext cx="1270534" cy="1270534"/>
          </a:xfrm>
          <a:prstGeom prst="ellipse">
            <a:avLst/>
          </a:prstGeom>
          <a:solidFill>
            <a:schemeClr val="tx1">
              <a:lumMod val="85000"/>
              <a:lumOff val="15000"/>
              <a:alpha val="2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18" name="椭圆 32"/>
          <p:cNvSpPr>
            <a:spLocks noChangeArrowheads="1"/>
          </p:cNvSpPr>
          <p:nvPr/>
        </p:nvSpPr>
        <p:spPr bwMode="auto">
          <a:xfrm>
            <a:off x="5282696" y="3073524"/>
            <a:ext cx="1327150" cy="1327150"/>
          </a:xfrm>
          <a:prstGeom prst="ellipse">
            <a:avLst/>
          </a:prstGeom>
          <a:solidFill>
            <a:schemeClr val="tx1">
              <a:lumMod val="85000"/>
              <a:lumOff val="15000"/>
              <a:alpha val="2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22" name="文本框 37"/>
          <p:cNvSpPr>
            <a:spLocks noChangeArrowheads="1"/>
          </p:cNvSpPr>
          <p:nvPr/>
        </p:nvSpPr>
        <p:spPr bwMode="auto">
          <a:xfrm>
            <a:off x="7047230" y="2015470"/>
            <a:ext cx="6431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Font typeface="Arial" panose="020B0604020202020204" pitchFamily="34" charset="0"/>
              <a:buNone/>
            </a:pPr>
            <a:r>
              <a:rPr lang="en-US" altLang="zh-CN" sz="3000" dirty="0">
                <a:solidFill>
                  <a:schemeClr val="bg1"/>
                </a:solidFill>
                <a:cs typeface="+mn-ea"/>
                <a:sym typeface="+mn-lt"/>
              </a:rPr>
              <a:t>PS</a:t>
            </a:r>
            <a:endParaRPr lang="zh-CN" altLang="en-US" sz="3000" dirty="0">
              <a:solidFill>
                <a:schemeClr val="bg1"/>
              </a:solidFill>
              <a:cs typeface="+mn-ea"/>
              <a:sym typeface="+mn-lt"/>
            </a:endParaRPr>
          </a:p>
        </p:txBody>
      </p:sp>
      <p:cxnSp>
        <p:nvCxnSpPr>
          <p:cNvPr id="125" name="直接连接符 13"/>
          <p:cNvCxnSpPr>
            <a:cxnSpLocks noChangeShapeType="1"/>
            <a:stCxn id="108" idx="7"/>
            <a:endCxn id="113" idx="3"/>
          </p:cNvCxnSpPr>
          <p:nvPr/>
        </p:nvCxnSpPr>
        <p:spPr bwMode="auto">
          <a:xfrm flipV="1">
            <a:off x="3820157" y="3005865"/>
            <a:ext cx="234054" cy="303773"/>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126" name="直接连接符 17"/>
          <p:cNvCxnSpPr>
            <a:cxnSpLocks noChangeShapeType="1"/>
            <a:stCxn id="113" idx="5"/>
            <a:endCxn id="118" idx="1"/>
          </p:cNvCxnSpPr>
          <p:nvPr/>
        </p:nvCxnSpPr>
        <p:spPr bwMode="auto">
          <a:xfrm>
            <a:off x="4952615" y="3005865"/>
            <a:ext cx="524438" cy="262016"/>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127" name="直接连接符 20"/>
          <p:cNvCxnSpPr>
            <a:cxnSpLocks noChangeShapeType="1"/>
            <a:endCxn id="123" idx="3"/>
          </p:cNvCxnSpPr>
          <p:nvPr/>
        </p:nvCxnSpPr>
        <p:spPr bwMode="auto">
          <a:xfrm flipV="1">
            <a:off x="6445892" y="2891950"/>
            <a:ext cx="318436" cy="353919"/>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128" name="椭圆 56"/>
          <p:cNvSpPr>
            <a:spLocks noChangeArrowheads="1"/>
          </p:cNvSpPr>
          <p:nvPr/>
        </p:nvSpPr>
        <p:spPr bwMode="auto">
          <a:xfrm rot="800555">
            <a:off x="2717886" y="2868251"/>
            <a:ext cx="269677" cy="269677"/>
          </a:xfrm>
          <a:prstGeom prst="ellipse">
            <a:avLst/>
          </a:prstGeom>
          <a:solidFill>
            <a:schemeClr val="tx1">
              <a:lumMod val="65000"/>
              <a:lumOff val="35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cxnSp>
        <p:nvCxnSpPr>
          <p:cNvPr id="129" name="直接连接符 23"/>
          <p:cNvCxnSpPr>
            <a:cxnSpLocks noChangeShapeType="1"/>
            <a:stCxn id="128" idx="5"/>
            <a:endCxn id="108" idx="1"/>
          </p:cNvCxnSpPr>
          <p:nvPr/>
        </p:nvCxnSpPr>
        <p:spPr bwMode="auto">
          <a:xfrm>
            <a:off x="2923493" y="3117865"/>
            <a:ext cx="133342" cy="191773"/>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130" name="椭圆 58"/>
          <p:cNvSpPr>
            <a:spLocks noChangeArrowheads="1"/>
          </p:cNvSpPr>
          <p:nvPr/>
        </p:nvSpPr>
        <p:spPr bwMode="auto">
          <a:xfrm>
            <a:off x="4850648" y="4469630"/>
            <a:ext cx="284422" cy="285230"/>
          </a:xfrm>
          <a:prstGeom prst="ellipse">
            <a:avLst/>
          </a:prstGeom>
          <a:solidFill>
            <a:schemeClr val="tx1">
              <a:lumMod val="65000"/>
              <a:lumOff val="35000"/>
              <a:alpha val="7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cxnSp>
        <p:nvCxnSpPr>
          <p:cNvPr id="131" name="直接连接符 43"/>
          <p:cNvCxnSpPr>
            <a:cxnSpLocks noChangeShapeType="1"/>
            <a:stCxn id="130" idx="7"/>
            <a:endCxn id="118" idx="3"/>
          </p:cNvCxnSpPr>
          <p:nvPr/>
        </p:nvCxnSpPr>
        <p:spPr bwMode="auto">
          <a:xfrm flipV="1">
            <a:off x="5093417" y="4206317"/>
            <a:ext cx="383636" cy="305084"/>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132" name="椭圆 70"/>
          <p:cNvSpPr>
            <a:spLocks noChangeArrowheads="1"/>
          </p:cNvSpPr>
          <p:nvPr/>
        </p:nvSpPr>
        <p:spPr bwMode="auto">
          <a:xfrm>
            <a:off x="8208537" y="3047914"/>
            <a:ext cx="395911" cy="395910"/>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cxnSp>
        <p:nvCxnSpPr>
          <p:cNvPr id="133" name="直接连接符 72"/>
          <p:cNvCxnSpPr>
            <a:cxnSpLocks noChangeShapeType="1"/>
            <a:stCxn id="123" idx="5"/>
            <a:endCxn id="132" idx="1"/>
          </p:cNvCxnSpPr>
          <p:nvPr/>
        </p:nvCxnSpPr>
        <p:spPr bwMode="auto">
          <a:xfrm>
            <a:off x="8007628" y="2891950"/>
            <a:ext cx="258889" cy="213944"/>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143" name="椭圆 38"/>
          <p:cNvSpPr>
            <a:spLocks noChangeArrowheads="1"/>
          </p:cNvSpPr>
          <p:nvPr/>
        </p:nvSpPr>
        <p:spPr bwMode="auto">
          <a:xfrm>
            <a:off x="5368748" y="3171180"/>
            <a:ext cx="1155045" cy="1155045"/>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44" name="椭圆 38"/>
          <p:cNvSpPr>
            <a:spLocks noChangeArrowheads="1"/>
          </p:cNvSpPr>
          <p:nvPr/>
        </p:nvSpPr>
        <p:spPr bwMode="auto">
          <a:xfrm>
            <a:off x="3977232" y="2030482"/>
            <a:ext cx="1052362" cy="1052362"/>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45" name="椭圆 38"/>
          <p:cNvSpPr>
            <a:spLocks noChangeArrowheads="1"/>
          </p:cNvSpPr>
          <p:nvPr/>
        </p:nvSpPr>
        <p:spPr bwMode="auto">
          <a:xfrm>
            <a:off x="2987563" y="3240926"/>
            <a:ext cx="901866" cy="901866"/>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46" name="文本框 37"/>
          <p:cNvSpPr>
            <a:spLocks noChangeArrowheads="1"/>
          </p:cNvSpPr>
          <p:nvPr/>
        </p:nvSpPr>
        <p:spPr bwMode="auto">
          <a:xfrm>
            <a:off x="4215513" y="2279664"/>
            <a:ext cx="57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Font typeface="Arial" panose="020B0604020202020204" pitchFamily="34" charset="0"/>
              <a:buNone/>
            </a:pPr>
            <a:r>
              <a:rPr lang="en-US" altLang="zh-CN" sz="3000" dirty="0">
                <a:solidFill>
                  <a:schemeClr val="bg1"/>
                </a:solidFill>
                <a:cs typeface="+mn-ea"/>
                <a:sym typeface="+mn-lt"/>
              </a:rPr>
              <a:t>AI</a:t>
            </a:r>
            <a:endParaRPr lang="zh-CN" altLang="en-US" sz="3000" dirty="0">
              <a:solidFill>
                <a:schemeClr val="bg1"/>
              </a:solidFill>
              <a:cs typeface="+mn-ea"/>
              <a:sym typeface="+mn-lt"/>
            </a:endParaRPr>
          </a:p>
        </p:txBody>
      </p:sp>
      <p:sp>
        <p:nvSpPr>
          <p:cNvPr id="147" name="文本框 37"/>
          <p:cNvSpPr>
            <a:spLocks noChangeArrowheads="1"/>
          </p:cNvSpPr>
          <p:nvPr/>
        </p:nvSpPr>
        <p:spPr bwMode="auto">
          <a:xfrm>
            <a:off x="5385603" y="3579837"/>
            <a:ext cx="112133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Font typeface="Arial" panose="020B0604020202020204" pitchFamily="34" charset="0"/>
              <a:buNone/>
            </a:pPr>
            <a:r>
              <a:rPr lang="en-US" altLang="zh-CN" sz="1500" dirty="0" err="1">
                <a:solidFill>
                  <a:schemeClr val="bg1"/>
                </a:solidFill>
                <a:cs typeface="+mn-ea"/>
                <a:sym typeface="+mn-lt"/>
              </a:rPr>
              <a:t>Coreldraw</a:t>
            </a:r>
            <a:endParaRPr lang="zh-CN" altLang="en-US" sz="1500" dirty="0">
              <a:solidFill>
                <a:schemeClr val="bg1"/>
              </a:solidFill>
              <a:cs typeface="+mn-ea"/>
              <a:sym typeface="+mn-lt"/>
            </a:endParaRPr>
          </a:p>
        </p:txBody>
      </p:sp>
      <p:sp>
        <p:nvSpPr>
          <p:cNvPr id="148" name="文本框 37"/>
          <p:cNvSpPr>
            <a:spLocks noChangeArrowheads="1"/>
          </p:cNvSpPr>
          <p:nvPr/>
        </p:nvSpPr>
        <p:spPr bwMode="auto">
          <a:xfrm>
            <a:off x="3189633" y="3530276"/>
            <a:ext cx="52931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Font typeface="Arial" panose="020B0604020202020204" pitchFamily="34" charset="0"/>
              <a:buNone/>
            </a:pPr>
            <a:r>
              <a:rPr lang="en-US" altLang="zh-CN" sz="1500" dirty="0">
                <a:solidFill>
                  <a:schemeClr val="bg1"/>
                </a:solidFill>
                <a:cs typeface="+mn-ea"/>
                <a:sym typeface="+mn-lt"/>
              </a:rPr>
              <a:t>PPT</a:t>
            </a:r>
            <a:endParaRPr lang="zh-CN" altLang="en-US" sz="1500" dirty="0">
              <a:solidFill>
                <a:schemeClr val="bg1"/>
              </a:solidFill>
              <a:cs typeface="+mn-ea"/>
              <a:sym typeface="+mn-lt"/>
            </a:endParaRPr>
          </a:p>
        </p:txBody>
      </p:sp>
      <p:sp>
        <p:nvSpPr>
          <p:cNvPr id="149" name="文本框 36"/>
          <p:cNvSpPr>
            <a:spLocks noChangeArrowheads="1"/>
          </p:cNvSpPr>
          <p:nvPr/>
        </p:nvSpPr>
        <p:spPr bwMode="auto">
          <a:xfrm>
            <a:off x="6855680" y="3243519"/>
            <a:ext cx="1316720"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p:txBody>
      </p:sp>
      <p:sp>
        <p:nvSpPr>
          <p:cNvPr id="150" name="文本框 36"/>
          <p:cNvSpPr>
            <a:spLocks noChangeArrowheads="1"/>
          </p:cNvSpPr>
          <p:nvPr/>
        </p:nvSpPr>
        <p:spPr bwMode="auto">
          <a:xfrm>
            <a:off x="5732003" y="4481385"/>
            <a:ext cx="1720317" cy="68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p:txBody>
      </p:sp>
      <p:sp>
        <p:nvSpPr>
          <p:cNvPr id="151" name="文本框 36"/>
          <p:cNvSpPr>
            <a:spLocks noChangeArrowheads="1"/>
          </p:cNvSpPr>
          <p:nvPr/>
        </p:nvSpPr>
        <p:spPr bwMode="auto">
          <a:xfrm>
            <a:off x="5175196" y="1777380"/>
            <a:ext cx="1115612" cy="68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p:txBody>
      </p:sp>
      <p:sp>
        <p:nvSpPr>
          <p:cNvPr id="152" name="文本框 36"/>
          <p:cNvSpPr>
            <a:spLocks noChangeArrowheads="1"/>
          </p:cNvSpPr>
          <p:nvPr/>
        </p:nvSpPr>
        <p:spPr bwMode="auto">
          <a:xfrm>
            <a:off x="2719526" y="4265361"/>
            <a:ext cx="1720317" cy="68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p:txBody>
      </p:sp>
      <p:grpSp>
        <p:nvGrpSpPr>
          <p:cNvPr id="36" name="组合 35"/>
          <p:cNvGrpSpPr/>
          <p:nvPr/>
        </p:nvGrpSpPr>
        <p:grpSpPr>
          <a:xfrm>
            <a:off x="0" y="0"/>
            <a:ext cx="2074433" cy="5761308"/>
            <a:chOff x="0" y="0"/>
            <a:chExt cx="2074433" cy="5761308"/>
          </a:xfrm>
        </p:grpSpPr>
        <p:sp>
          <p:nvSpPr>
            <p:cNvPr id="37" name="矩形 36"/>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9"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0"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1" name="组合 40"/>
            <p:cNvGrpSpPr/>
            <p:nvPr/>
          </p:nvGrpSpPr>
          <p:grpSpPr>
            <a:xfrm>
              <a:off x="273298" y="593254"/>
              <a:ext cx="1536206" cy="1544166"/>
              <a:chOff x="273298" y="593254"/>
              <a:chExt cx="1536206" cy="1544166"/>
            </a:xfrm>
          </p:grpSpPr>
          <p:sp>
            <p:nvSpPr>
              <p:cNvPr id="42" name="椭圆 4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3" name="图片 42"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4"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关键技术</a:t>
            </a:r>
            <a:endParaRPr lang="en-US" altLang="zh-CN" sz="2000" dirty="0">
              <a:solidFill>
                <a:srgbClr val="2B558E"/>
              </a:solidFill>
              <a:cs typeface="+mn-ea"/>
              <a:sym typeface="+mn-lt"/>
            </a:endParaRPr>
          </a:p>
        </p:txBody>
      </p:sp>
      <p:sp>
        <p:nvSpPr>
          <p:cNvPr id="45" name="矩形 4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2"/>
                                        </p:tgtEl>
                                        <p:attrNameLst>
                                          <p:attrName>style.visibility</p:attrName>
                                        </p:attrNameLst>
                                      </p:cBhvr>
                                      <p:to>
                                        <p:strVal val="visible"/>
                                      </p:to>
                                    </p:set>
                                    <p:anim calcmode="lin" valueType="num">
                                      <p:cBhvr>
                                        <p:cTn id="12" dur="500" fill="hold"/>
                                        <p:tgtEl>
                                          <p:spTgt spid="142"/>
                                        </p:tgtEl>
                                        <p:attrNameLst>
                                          <p:attrName>ppt_w</p:attrName>
                                        </p:attrNameLst>
                                      </p:cBhvr>
                                      <p:tavLst>
                                        <p:tav tm="0">
                                          <p:val>
                                            <p:fltVal val="0"/>
                                          </p:val>
                                        </p:tav>
                                        <p:tav tm="100000">
                                          <p:val>
                                            <p:strVal val="#ppt_w"/>
                                          </p:val>
                                        </p:tav>
                                      </p:tavLst>
                                    </p:anim>
                                    <p:anim calcmode="lin" valueType="num">
                                      <p:cBhvr>
                                        <p:cTn id="13" dur="500" fill="hold"/>
                                        <p:tgtEl>
                                          <p:spTgt spid="142"/>
                                        </p:tgtEl>
                                        <p:attrNameLst>
                                          <p:attrName>ppt_h</p:attrName>
                                        </p:attrNameLst>
                                      </p:cBhvr>
                                      <p:tavLst>
                                        <p:tav tm="0">
                                          <p:val>
                                            <p:fltVal val="0"/>
                                          </p:val>
                                        </p:tav>
                                        <p:tav tm="100000">
                                          <p:val>
                                            <p:strVal val="#ppt_h"/>
                                          </p:val>
                                        </p:tav>
                                      </p:tavLst>
                                    </p:anim>
                                    <p:animEffect transition="in" filter="fade">
                                      <p:cBhvr>
                                        <p:cTn id="14" dur="500"/>
                                        <p:tgtEl>
                                          <p:spTgt spid="142"/>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122"/>
                                        </p:tgtEl>
                                        <p:attrNameLst>
                                          <p:attrName>style.visibility</p:attrName>
                                        </p:attrNameLst>
                                      </p:cBhvr>
                                      <p:to>
                                        <p:strVal val="visible"/>
                                      </p:to>
                                    </p:set>
                                    <p:anim calcmode="lin" valueType="num">
                                      <p:cBhvr>
                                        <p:cTn id="17" dur="500" fill="hold"/>
                                        <p:tgtEl>
                                          <p:spTgt spid="122"/>
                                        </p:tgtEl>
                                        <p:attrNameLst>
                                          <p:attrName>ppt_w</p:attrName>
                                        </p:attrNameLst>
                                      </p:cBhvr>
                                      <p:tavLst>
                                        <p:tav tm="0">
                                          <p:val>
                                            <p:fltVal val="0"/>
                                          </p:val>
                                        </p:tav>
                                        <p:tav tm="100000">
                                          <p:val>
                                            <p:strVal val="#ppt_w"/>
                                          </p:val>
                                        </p:tav>
                                      </p:tavLst>
                                    </p:anim>
                                    <p:anim calcmode="lin" valueType="num">
                                      <p:cBhvr>
                                        <p:cTn id="18" dur="500" fill="hold"/>
                                        <p:tgtEl>
                                          <p:spTgt spid="122"/>
                                        </p:tgtEl>
                                        <p:attrNameLst>
                                          <p:attrName>ppt_h</p:attrName>
                                        </p:attrNameLst>
                                      </p:cBhvr>
                                      <p:tavLst>
                                        <p:tav tm="0">
                                          <p:val>
                                            <p:fltVal val="0"/>
                                          </p:val>
                                        </p:tav>
                                        <p:tav tm="100000">
                                          <p:val>
                                            <p:strVal val="#ppt_h"/>
                                          </p:val>
                                        </p:tav>
                                      </p:tavLst>
                                    </p:anim>
                                    <p:animEffect transition="in" filter="fade">
                                      <p:cBhvr>
                                        <p:cTn id="19" dur="500"/>
                                        <p:tgtEl>
                                          <p:spTgt spid="122"/>
                                        </p:tgtEl>
                                      </p:cBhvr>
                                    </p:animEffect>
                                  </p:childTnLst>
                                </p:cTn>
                              </p:par>
                              <p:par>
                                <p:cTn id="20" presetID="22" presetClass="entr" presetSubtype="2" fill="hold" nodeType="withEffect">
                                  <p:stCondLst>
                                    <p:cond delay="500"/>
                                  </p:stCondLst>
                                  <p:childTnLst>
                                    <p:set>
                                      <p:cBhvr>
                                        <p:cTn id="21" dur="1" fill="hold">
                                          <p:stCondLst>
                                            <p:cond delay="0"/>
                                          </p:stCondLst>
                                        </p:cTn>
                                        <p:tgtEl>
                                          <p:spTgt spid="127"/>
                                        </p:tgtEl>
                                        <p:attrNameLst>
                                          <p:attrName>style.visibility</p:attrName>
                                        </p:attrNameLst>
                                      </p:cBhvr>
                                      <p:to>
                                        <p:strVal val="visible"/>
                                      </p:to>
                                    </p:set>
                                    <p:animEffect transition="in" filter="wipe(right)">
                                      <p:cBhvr>
                                        <p:cTn id="22" dur="250"/>
                                        <p:tgtEl>
                                          <p:spTgt spid="127"/>
                                        </p:tgtEl>
                                      </p:cBhvr>
                                    </p:animEffect>
                                  </p:childTnLst>
                                </p:cTn>
                              </p:par>
                              <p:par>
                                <p:cTn id="23" presetID="22" presetClass="entr" presetSubtype="1" fill="hold" nodeType="withEffect">
                                  <p:stCondLst>
                                    <p:cond delay="500"/>
                                  </p:stCondLst>
                                  <p:childTnLst>
                                    <p:set>
                                      <p:cBhvr>
                                        <p:cTn id="24" dur="1" fill="hold">
                                          <p:stCondLst>
                                            <p:cond delay="0"/>
                                          </p:stCondLst>
                                        </p:cTn>
                                        <p:tgtEl>
                                          <p:spTgt spid="133"/>
                                        </p:tgtEl>
                                        <p:attrNameLst>
                                          <p:attrName>style.visibility</p:attrName>
                                        </p:attrNameLst>
                                      </p:cBhvr>
                                      <p:to>
                                        <p:strVal val="visible"/>
                                      </p:to>
                                    </p:set>
                                    <p:animEffect transition="in" filter="wipe(up)">
                                      <p:cBhvr>
                                        <p:cTn id="25" dur="250"/>
                                        <p:tgtEl>
                                          <p:spTgt spid="133"/>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32"/>
                                        </p:tgtEl>
                                        <p:attrNameLst>
                                          <p:attrName>style.visibility</p:attrName>
                                        </p:attrNameLst>
                                      </p:cBhvr>
                                      <p:to>
                                        <p:strVal val="visible"/>
                                      </p:to>
                                    </p:set>
                                    <p:animEffect transition="in" filter="fade">
                                      <p:cBhvr>
                                        <p:cTn id="28" dur="500"/>
                                        <p:tgtEl>
                                          <p:spTgt spid="132"/>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113"/>
                                        </p:tgtEl>
                                        <p:attrNameLst>
                                          <p:attrName>style.visibility</p:attrName>
                                        </p:attrNameLst>
                                      </p:cBhvr>
                                      <p:to>
                                        <p:strVal val="visible"/>
                                      </p:to>
                                    </p:set>
                                    <p:anim calcmode="lin" valueType="num">
                                      <p:cBhvr>
                                        <p:cTn id="31" dur="500" fill="hold"/>
                                        <p:tgtEl>
                                          <p:spTgt spid="113"/>
                                        </p:tgtEl>
                                        <p:attrNameLst>
                                          <p:attrName>ppt_w</p:attrName>
                                        </p:attrNameLst>
                                      </p:cBhvr>
                                      <p:tavLst>
                                        <p:tav tm="0">
                                          <p:val>
                                            <p:fltVal val="0"/>
                                          </p:val>
                                        </p:tav>
                                        <p:tav tm="100000">
                                          <p:val>
                                            <p:strVal val="#ppt_w"/>
                                          </p:val>
                                        </p:tav>
                                      </p:tavLst>
                                    </p:anim>
                                    <p:anim calcmode="lin" valueType="num">
                                      <p:cBhvr>
                                        <p:cTn id="32" dur="500" fill="hold"/>
                                        <p:tgtEl>
                                          <p:spTgt spid="113"/>
                                        </p:tgtEl>
                                        <p:attrNameLst>
                                          <p:attrName>ppt_h</p:attrName>
                                        </p:attrNameLst>
                                      </p:cBhvr>
                                      <p:tavLst>
                                        <p:tav tm="0">
                                          <p:val>
                                            <p:fltVal val="0"/>
                                          </p:val>
                                        </p:tav>
                                        <p:tav tm="100000">
                                          <p:val>
                                            <p:strVal val="#ppt_h"/>
                                          </p:val>
                                        </p:tav>
                                      </p:tavLst>
                                    </p:anim>
                                    <p:animEffect transition="in" filter="fade">
                                      <p:cBhvr>
                                        <p:cTn id="33" dur="500"/>
                                        <p:tgtEl>
                                          <p:spTgt spid="113"/>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144"/>
                                        </p:tgtEl>
                                        <p:attrNameLst>
                                          <p:attrName>style.visibility</p:attrName>
                                        </p:attrNameLst>
                                      </p:cBhvr>
                                      <p:to>
                                        <p:strVal val="visible"/>
                                      </p:to>
                                    </p:set>
                                    <p:anim calcmode="lin" valueType="num">
                                      <p:cBhvr>
                                        <p:cTn id="36" dur="500" fill="hold"/>
                                        <p:tgtEl>
                                          <p:spTgt spid="144"/>
                                        </p:tgtEl>
                                        <p:attrNameLst>
                                          <p:attrName>ppt_w</p:attrName>
                                        </p:attrNameLst>
                                      </p:cBhvr>
                                      <p:tavLst>
                                        <p:tav tm="0">
                                          <p:val>
                                            <p:fltVal val="0"/>
                                          </p:val>
                                        </p:tav>
                                        <p:tav tm="100000">
                                          <p:val>
                                            <p:strVal val="#ppt_w"/>
                                          </p:val>
                                        </p:tav>
                                      </p:tavLst>
                                    </p:anim>
                                    <p:anim calcmode="lin" valueType="num">
                                      <p:cBhvr>
                                        <p:cTn id="37" dur="500" fill="hold"/>
                                        <p:tgtEl>
                                          <p:spTgt spid="144"/>
                                        </p:tgtEl>
                                        <p:attrNameLst>
                                          <p:attrName>ppt_h</p:attrName>
                                        </p:attrNameLst>
                                      </p:cBhvr>
                                      <p:tavLst>
                                        <p:tav tm="0">
                                          <p:val>
                                            <p:fltVal val="0"/>
                                          </p:val>
                                        </p:tav>
                                        <p:tav tm="100000">
                                          <p:val>
                                            <p:strVal val="#ppt_h"/>
                                          </p:val>
                                        </p:tav>
                                      </p:tavLst>
                                    </p:anim>
                                    <p:animEffect transition="in" filter="fade">
                                      <p:cBhvr>
                                        <p:cTn id="38" dur="500"/>
                                        <p:tgtEl>
                                          <p:spTgt spid="144"/>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46"/>
                                        </p:tgtEl>
                                        <p:attrNameLst>
                                          <p:attrName>style.visibility</p:attrName>
                                        </p:attrNameLst>
                                      </p:cBhvr>
                                      <p:to>
                                        <p:strVal val="visible"/>
                                      </p:to>
                                    </p:set>
                                    <p:anim calcmode="lin" valueType="num">
                                      <p:cBhvr>
                                        <p:cTn id="41" dur="500" fill="hold"/>
                                        <p:tgtEl>
                                          <p:spTgt spid="146"/>
                                        </p:tgtEl>
                                        <p:attrNameLst>
                                          <p:attrName>ppt_w</p:attrName>
                                        </p:attrNameLst>
                                      </p:cBhvr>
                                      <p:tavLst>
                                        <p:tav tm="0">
                                          <p:val>
                                            <p:fltVal val="0"/>
                                          </p:val>
                                        </p:tav>
                                        <p:tav tm="100000">
                                          <p:val>
                                            <p:strVal val="#ppt_w"/>
                                          </p:val>
                                        </p:tav>
                                      </p:tavLst>
                                    </p:anim>
                                    <p:anim calcmode="lin" valueType="num">
                                      <p:cBhvr>
                                        <p:cTn id="42" dur="500" fill="hold"/>
                                        <p:tgtEl>
                                          <p:spTgt spid="146"/>
                                        </p:tgtEl>
                                        <p:attrNameLst>
                                          <p:attrName>ppt_h</p:attrName>
                                        </p:attrNameLst>
                                      </p:cBhvr>
                                      <p:tavLst>
                                        <p:tav tm="0">
                                          <p:val>
                                            <p:fltVal val="0"/>
                                          </p:val>
                                        </p:tav>
                                        <p:tav tm="100000">
                                          <p:val>
                                            <p:strVal val="#ppt_h"/>
                                          </p:val>
                                        </p:tav>
                                      </p:tavLst>
                                    </p:anim>
                                    <p:animEffect transition="in" filter="fade">
                                      <p:cBhvr>
                                        <p:cTn id="43" dur="500"/>
                                        <p:tgtEl>
                                          <p:spTgt spid="146"/>
                                        </p:tgtEl>
                                      </p:cBhvr>
                                    </p:animEffect>
                                  </p:childTnLst>
                                </p:cTn>
                              </p:par>
                              <p:par>
                                <p:cTn id="44" presetID="22" presetClass="entr" presetSubtype="1" fill="hold" nodeType="withEffect">
                                  <p:stCondLst>
                                    <p:cond delay="750"/>
                                  </p:stCondLst>
                                  <p:childTnLst>
                                    <p:set>
                                      <p:cBhvr>
                                        <p:cTn id="45" dur="1" fill="hold">
                                          <p:stCondLst>
                                            <p:cond delay="0"/>
                                          </p:stCondLst>
                                        </p:cTn>
                                        <p:tgtEl>
                                          <p:spTgt spid="126"/>
                                        </p:tgtEl>
                                        <p:attrNameLst>
                                          <p:attrName>style.visibility</p:attrName>
                                        </p:attrNameLst>
                                      </p:cBhvr>
                                      <p:to>
                                        <p:strVal val="visible"/>
                                      </p:to>
                                    </p:set>
                                    <p:animEffect transition="in" filter="wipe(up)">
                                      <p:cBhvr>
                                        <p:cTn id="46" dur="250"/>
                                        <p:tgtEl>
                                          <p:spTgt spid="126"/>
                                        </p:tgtEl>
                                      </p:cBhvr>
                                    </p:animEffect>
                                  </p:childTnLst>
                                </p:cTn>
                              </p:par>
                              <p:par>
                                <p:cTn id="47" presetID="22" presetClass="entr" presetSubtype="1" fill="hold" nodeType="withEffect">
                                  <p:stCondLst>
                                    <p:cond delay="750"/>
                                  </p:stCondLst>
                                  <p:childTnLst>
                                    <p:set>
                                      <p:cBhvr>
                                        <p:cTn id="48" dur="1" fill="hold">
                                          <p:stCondLst>
                                            <p:cond delay="0"/>
                                          </p:stCondLst>
                                        </p:cTn>
                                        <p:tgtEl>
                                          <p:spTgt spid="125"/>
                                        </p:tgtEl>
                                        <p:attrNameLst>
                                          <p:attrName>style.visibility</p:attrName>
                                        </p:attrNameLst>
                                      </p:cBhvr>
                                      <p:to>
                                        <p:strVal val="visible"/>
                                      </p:to>
                                    </p:set>
                                    <p:animEffect transition="in" filter="wipe(up)">
                                      <p:cBhvr>
                                        <p:cTn id="49" dur="250"/>
                                        <p:tgtEl>
                                          <p:spTgt spid="125"/>
                                        </p:tgtEl>
                                      </p:cBhvr>
                                    </p:animEffect>
                                  </p:childTnLst>
                                </p:cTn>
                              </p:par>
                              <p:par>
                                <p:cTn id="50" presetID="53" presetClass="entr" presetSubtype="16" fill="hold" grpId="0" nodeType="withEffect">
                                  <p:stCondLst>
                                    <p:cond delay="750"/>
                                  </p:stCondLst>
                                  <p:childTnLst>
                                    <p:set>
                                      <p:cBhvr>
                                        <p:cTn id="51" dur="1" fill="hold">
                                          <p:stCondLst>
                                            <p:cond delay="0"/>
                                          </p:stCondLst>
                                        </p:cTn>
                                        <p:tgtEl>
                                          <p:spTgt spid="118"/>
                                        </p:tgtEl>
                                        <p:attrNameLst>
                                          <p:attrName>style.visibility</p:attrName>
                                        </p:attrNameLst>
                                      </p:cBhvr>
                                      <p:to>
                                        <p:strVal val="visible"/>
                                      </p:to>
                                    </p:set>
                                    <p:anim calcmode="lin" valueType="num">
                                      <p:cBhvr>
                                        <p:cTn id="52" dur="500" fill="hold"/>
                                        <p:tgtEl>
                                          <p:spTgt spid="118"/>
                                        </p:tgtEl>
                                        <p:attrNameLst>
                                          <p:attrName>ppt_w</p:attrName>
                                        </p:attrNameLst>
                                      </p:cBhvr>
                                      <p:tavLst>
                                        <p:tav tm="0">
                                          <p:val>
                                            <p:fltVal val="0"/>
                                          </p:val>
                                        </p:tav>
                                        <p:tav tm="100000">
                                          <p:val>
                                            <p:strVal val="#ppt_w"/>
                                          </p:val>
                                        </p:tav>
                                      </p:tavLst>
                                    </p:anim>
                                    <p:anim calcmode="lin" valueType="num">
                                      <p:cBhvr>
                                        <p:cTn id="53" dur="500" fill="hold"/>
                                        <p:tgtEl>
                                          <p:spTgt spid="118"/>
                                        </p:tgtEl>
                                        <p:attrNameLst>
                                          <p:attrName>ppt_h</p:attrName>
                                        </p:attrNameLst>
                                      </p:cBhvr>
                                      <p:tavLst>
                                        <p:tav tm="0">
                                          <p:val>
                                            <p:fltVal val="0"/>
                                          </p:val>
                                        </p:tav>
                                        <p:tav tm="100000">
                                          <p:val>
                                            <p:strVal val="#ppt_h"/>
                                          </p:val>
                                        </p:tav>
                                      </p:tavLst>
                                    </p:anim>
                                    <p:animEffect transition="in" filter="fade">
                                      <p:cBhvr>
                                        <p:cTn id="54" dur="500"/>
                                        <p:tgtEl>
                                          <p:spTgt spid="118"/>
                                        </p:tgtEl>
                                      </p:cBhvr>
                                    </p:animEffect>
                                  </p:childTnLst>
                                </p:cTn>
                              </p:par>
                              <p:par>
                                <p:cTn id="55" presetID="53" presetClass="entr" presetSubtype="16" fill="hold" grpId="0" nodeType="withEffect">
                                  <p:stCondLst>
                                    <p:cond delay="750"/>
                                  </p:stCondLst>
                                  <p:childTnLst>
                                    <p:set>
                                      <p:cBhvr>
                                        <p:cTn id="56" dur="1" fill="hold">
                                          <p:stCondLst>
                                            <p:cond delay="0"/>
                                          </p:stCondLst>
                                        </p:cTn>
                                        <p:tgtEl>
                                          <p:spTgt spid="143"/>
                                        </p:tgtEl>
                                        <p:attrNameLst>
                                          <p:attrName>style.visibility</p:attrName>
                                        </p:attrNameLst>
                                      </p:cBhvr>
                                      <p:to>
                                        <p:strVal val="visible"/>
                                      </p:to>
                                    </p:set>
                                    <p:anim calcmode="lin" valueType="num">
                                      <p:cBhvr>
                                        <p:cTn id="57" dur="500" fill="hold"/>
                                        <p:tgtEl>
                                          <p:spTgt spid="143"/>
                                        </p:tgtEl>
                                        <p:attrNameLst>
                                          <p:attrName>ppt_w</p:attrName>
                                        </p:attrNameLst>
                                      </p:cBhvr>
                                      <p:tavLst>
                                        <p:tav tm="0">
                                          <p:val>
                                            <p:fltVal val="0"/>
                                          </p:val>
                                        </p:tav>
                                        <p:tav tm="100000">
                                          <p:val>
                                            <p:strVal val="#ppt_w"/>
                                          </p:val>
                                        </p:tav>
                                      </p:tavLst>
                                    </p:anim>
                                    <p:anim calcmode="lin" valueType="num">
                                      <p:cBhvr>
                                        <p:cTn id="58" dur="500" fill="hold"/>
                                        <p:tgtEl>
                                          <p:spTgt spid="143"/>
                                        </p:tgtEl>
                                        <p:attrNameLst>
                                          <p:attrName>ppt_h</p:attrName>
                                        </p:attrNameLst>
                                      </p:cBhvr>
                                      <p:tavLst>
                                        <p:tav tm="0">
                                          <p:val>
                                            <p:fltVal val="0"/>
                                          </p:val>
                                        </p:tav>
                                        <p:tav tm="100000">
                                          <p:val>
                                            <p:strVal val="#ppt_h"/>
                                          </p:val>
                                        </p:tav>
                                      </p:tavLst>
                                    </p:anim>
                                    <p:animEffect transition="in" filter="fade">
                                      <p:cBhvr>
                                        <p:cTn id="59" dur="500"/>
                                        <p:tgtEl>
                                          <p:spTgt spid="143"/>
                                        </p:tgtEl>
                                      </p:cBhvr>
                                    </p:animEffect>
                                  </p:childTnLst>
                                </p:cTn>
                              </p:par>
                              <p:par>
                                <p:cTn id="60" presetID="53" presetClass="entr" presetSubtype="16" fill="hold" grpId="0" nodeType="withEffect">
                                  <p:stCondLst>
                                    <p:cond delay="75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fltVal val="0"/>
                                          </p:val>
                                        </p:tav>
                                        <p:tav tm="100000">
                                          <p:val>
                                            <p:strVal val="#ppt_w"/>
                                          </p:val>
                                        </p:tav>
                                      </p:tavLst>
                                    </p:anim>
                                    <p:anim calcmode="lin" valueType="num">
                                      <p:cBhvr>
                                        <p:cTn id="63" dur="500" fill="hold"/>
                                        <p:tgtEl>
                                          <p:spTgt spid="147"/>
                                        </p:tgtEl>
                                        <p:attrNameLst>
                                          <p:attrName>ppt_h</p:attrName>
                                        </p:attrNameLst>
                                      </p:cBhvr>
                                      <p:tavLst>
                                        <p:tav tm="0">
                                          <p:val>
                                            <p:fltVal val="0"/>
                                          </p:val>
                                        </p:tav>
                                        <p:tav tm="100000">
                                          <p:val>
                                            <p:strVal val="#ppt_h"/>
                                          </p:val>
                                        </p:tav>
                                      </p:tavLst>
                                    </p:anim>
                                    <p:animEffect transition="in" filter="fade">
                                      <p:cBhvr>
                                        <p:cTn id="64" dur="500"/>
                                        <p:tgtEl>
                                          <p:spTgt spid="147"/>
                                        </p:tgtEl>
                                      </p:cBhvr>
                                    </p:animEffect>
                                  </p:childTnLst>
                                </p:cTn>
                              </p:par>
                              <p:par>
                                <p:cTn id="65" presetID="22" presetClass="entr" presetSubtype="1" fill="hold" nodeType="withEffect">
                                  <p:stCondLst>
                                    <p:cond delay="1250"/>
                                  </p:stCondLst>
                                  <p:childTnLst>
                                    <p:set>
                                      <p:cBhvr>
                                        <p:cTn id="66" dur="1" fill="hold">
                                          <p:stCondLst>
                                            <p:cond delay="0"/>
                                          </p:stCondLst>
                                        </p:cTn>
                                        <p:tgtEl>
                                          <p:spTgt spid="131"/>
                                        </p:tgtEl>
                                        <p:attrNameLst>
                                          <p:attrName>style.visibility</p:attrName>
                                        </p:attrNameLst>
                                      </p:cBhvr>
                                      <p:to>
                                        <p:strVal val="visible"/>
                                      </p:to>
                                    </p:set>
                                    <p:animEffect transition="in" filter="wipe(up)">
                                      <p:cBhvr>
                                        <p:cTn id="67" dur="250"/>
                                        <p:tgtEl>
                                          <p:spTgt spid="131"/>
                                        </p:tgtEl>
                                      </p:cBhvr>
                                    </p:animEffect>
                                  </p:childTnLst>
                                </p:cTn>
                              </p:par>
                              <p:par>
                                <p:cTn id="68" presetID="10" presetClass="entr" presetSubtype="0" fill="hold" grpId="0" nodeType="withEffect">
                                  <p:stCondLst>
                                    <p:cond delay="750"/>
                                  </p:stCondLst>
                                  <p:childTnLst>
                                    <p:set>
                                      <p:cBhvr>
                                        <p:cTn id="69" dur="1" fill="hold">
                                          <p:stCondLst>
                                            <p:cond delay="0"/>
                                          </p:stCondLst>
                                        </p:cTn>
                                        <p:tgtEl>
                                          <p:spTgt spid="130"/>
                                        </p:tgtEl>
                                        <p:attrNameLst>
                                          <p:attrName>style.visibility</p:attrName>
                                        </p:attrNameLst>
                                      </p:cBhvr>
                                      <p:to>
                                        <p:strVal val="visible"/>
                                      </p:to>
                                    </p:set>
                                    <p:animEffect transition="in" filter="fade">
                                      <p:cBhvr>
                                        <p:cTn id="70" dur="500"/>
                                        <p:tgtEl>
                                          <p:spTgt spid="130"/>
                                        </p:tgtEl>
                                      </p:cBhvr>
                                    </p:animEffect>
                                  </p:childTnLst>
                                </p:cTn>
                              </p:par>
                              <p:par>
                                <p:cTn id="71" presetID="53" presetClass="entr" presetSubtype="16" fill="hold" grpId="0" nodeType="withEffect">
                                  <p:stCondLst>
                                    <p:cond delay="75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Effect transition="in" filter="fade">
                                      <p:cBhvr>
                                        <p:cTn id="75" dur="500"/>
                                        <p:tgtEl>
                                          <p:spTgt spid="108"/>
                                        </p:tgtEl>
                                      </p:cBhvr>
                                    </p:animEffect>
                                  </p:childTnLst>
                                </p:cTn>
                              </p:par>
                              <p:par>
                                <p:cTn id="76" presetID="53" presetClass="entr" presetSubtype="16" fill="hold" grpId="0" nodeType="withEffect">
                                  <p:stCondLst>
                                    <p:cond delay="750"/>
                                  </p:stCondLst>
                                  <p:childTnLst>
                                    <p:set>
                                      <p:cBhvr>
                                        <p:cTn id="77" dur="1" fill="hold">
                                          <p:stCondLst>
                                            <p:cond delay="0"/>
                                          </p:stCondLst>
                                        </p:cTn>
                                        <p:tgtEl>
                                          <p:spTgt spid="145"/>
                                        </p:tgtEl>
                                        <p:attrNameLst>
                                          <p:attrName>style.visibility</p:attrName>
                                        </p:attrNameLst>
                                      </p:cBhvr>
                                      <p:to>
                                        <p:strVal val="visible"/>
                                      </p:to>
                                    </p:set>
                                    <p:anim calcmode="lin" valueType="num">
                                      <p:cBhvr>
                                        <p:cTn id="78" dur="500" fill="hold"/>
                                        <p:tgtEl>
                                          <p:spTgt spid="145"/>
                                        </p:tgtEl>
                                        <p:attrNameLst>
                                          <p:attrName>ppt_w</p:attrName>
                                        </p:attrNameLst>
                                      </p:cBhvr>
                                      <p:tavLst>
                                        <p:tav tm="0">
                                          <p:val>
                                            <p:fltVal val="0"/>
                                          </p:val>
                                        </p:tav>
                                        <p:tav tm="100000">
                                          <p:val>
                                            <p:strVal val="#ppt_w"/>
                                          </p:val>
                                        </p:tav>
                                      </p:tavLst>
                                    </p:anim>
                                    <p:anim calcmode="lin" valueType="num">
                                      <p:cBhvr>
                                        <p:cTn id="79" dur="500" fill="hold"/>
                                        <p:tgtEl>
                                          <p:spTgt spid="145"/>
                                        </p:tgtEl>
                                        <p:attrNameLst>
                                          <p:attrName>ppt_h</p:attrName>
                                        </p:attrNameLst>
                                      </p:cBhvr>
                                      <p:tavLst>
                                        <p:tav tm="0">
                                          <p:val>
                                            <p:fltVal val="0"/>
                                          </p:val>
                                        </p:tav>
                                        <p:tav tm="100000">
                                          <p:val>
                                            <p:strVal val="#ppt_h"/>
                                          </p:val>
                                        </p:tav>
                                      </p:tavLst>
                                    </p:anim>
                                    <p:animEffect transition="in" filter="fade">
                                      <p:cBhvr>
                                        <p:cTn id="80" dur="500"/>
                                        <p:tgtEl>
                                          <p:spTgt spid="145"/>
                                        </p:tgtEl>
                                      </p:cBhvr>
                                    </p:animEffect>
                                  </p:childTnLst>
                                </p:cTn>
                              </p:par>
                              <p:par>
                                <p:cTn id="81" presetID="53" presetClass="entr" presetSubtype="16" fill="hold" grpId="0" nodeType="withEffect">
                                  <p:stCondLst>
                                    <p:cond delay="1000"/>
                                  </p:stCondLst>
                                  <p:childTnLst>
                                    <p:set>
                                      <p:cBhvr>
                                        <p:cTn id="82" dur="1" fill="hold">
                                          <p:stCondLst>
                                            <p:cond delay="0"/>
                                          </p:stCondLst>
                                        </p:cTn>
                                        <p:tgtEl>
                                          <p:spTgt spid="148"/>
                                        </p:tgtEl>
                                        <p:attrNameLst>
                                          <p:attrName>style.visibility</p:attrName>
                                        </p:attrNameLst>
                                      </p:cBhvr>
                                      <p:to>
                                        <p:strVal val="visible"/>
                                      </p:to>
                                    </p:set>
                                    <p:anim calcmode="lin" valueType="num">
                                      <p:cBhvr>
                                        <p:cTn id="83" dur="500" fill="hold"/>
                                        <p:tgtEl>
                                          <p:spTgt spid="148"/>
                                        </p:tgtEl>
                                        <p:attrNameLst>
                                          <p:attrName>ppt_w</p:attrName>
                                        </p:attrNameLst>
                                      </p:cBhvr>
                                      <p:tavLst>
                                        <p:tav tm="0">
                                          <p:val>
                                            <p:fltVal val="0"/>
                                          </p:val>
                                        </p:tav>
                                        <p:tav tm="100000">
                                          <p:val>
                                            <p:strVal val="#ppt_w"/>
                                          </p:val>
                                        </p:tav>
                                      </p:tavLst>
                                    </p:anim>
                                    <p:anim calcmode="lin" valueType="num">
                                      <p:cBhvr>
                                        <p:cTn id="84" dur="500" fill="hold"/>
                                        <p:tgtEl>
                                          <p:spTgt spid="148"/>
                                        </p:tgtEl>
                                        <p:attrNameLst>
                                          <p:attrName>ppt_h</p:attrName>
                                        </p:attrNameLst>
                                      </p:cBhvr>
                                      <p:tavLst>
                                        <p:tav tm="0">
                                          <p:val>
                                            <p:fltVal val="0"/>
                                          </p:val>
                                        </p:tav>
                                        <p:tav tm="100000">
                                          <p:val>
                                            <p:strVal val="#ppt_h"/>
                                          </p:val>
                                        </p:tav>
                                      </p:tavLst>
                                    </p:anim>
                                    <p:animEffect transition="in" filter="fade">
                                      <p:cBhvr>
                                        <p:cTn id="85" dur="500"/>
                                        <p:tgtEl>
                                          <p:spTgt spid="148"/>
                                        </p:tgtEl>
                                      </p:cBhvr>
                                    </p:animEffect>
                                  </p:childTnLst>
                                </p:cTn>
                              </p:par>
                              <p:par>
                                <p:cTn id="86" presetID="22" presetClass="entr" presetSubtype="4" fill="hold" nodeType="withEffect">
                                  <p:stCondLst>
                                    <p:cond delay="1000"/>
                                  </p:stCondLst>
                                  <p:childTnLst>
                                    <p:set>
                                      <p:cBhvr>
                                        <p:cTn id="87" dur="1" fill="hold">
                                          <p:stCondLst>
                                            <p:cond delay="0"/>
                                          </p:stCondLst>
                                        </p:cTn>
                                        <p:tgtEl>
                                          <p:spTgt spid="129"/>
                                        </p:tgtEl>
                                        <p:attrNameLst>
                                          <p:attrName>style.visibility</p:attrName>
                                        </p:attrNameLst>
                                      </p:cBhvr>
                                      <p:to>
                                        <p:strVal val="visible"/>
                                      </p:to>
                                    </p:set>
                                    <p:animEffect transition="in" filter="wipe(down)">
                                      <p:cBhvr>
                                        <p:cTn id="88" dur="250"/>
                                        <p:tgtEl>
                                          <p:spTgt spid="129"/>
                                        </p:tgtEl>
                                      </p:cBhvr>
                                    </p:animEffect>
                                  </p:childTnLst>
                                </p:cTn>
                              </p:par>
                              <p:par>
                                <p:cTn id="89" presetID="10" presetClass="entr" presetSubtype="0" fill="hold" grpId="0" nodeType="withEffect">
                                  <p:stCondLst>
                                    <p:cond delay="1000"/>
                                  </p:stCondLst>
                                  <p:childTnLst>
                                    <p:set>
                                      <p:cBhvr>
                                        <p:cTn id="90" dur="1" fill="hold">
                                          <p:stCondLst>
                                            <p:cond delay="0"/>
                                          </p:stCondLst>
                                        </p:cTn>
                                        <p:tgtEl>
                                          <p:spTgt spid="128"/>
                                        </p:tgtEl>
                                        <p:attrNameLst>
                                          <p:attrName>style.visibility</p:attrName>
                                        </p:attrNameLst>
                                      </p:cBhvr>
                                      <p:to>
                                        <p:strVal val="visible"/>
                                      </p:to>
                                    </p:set>
                                    <p:animEffect transition="in" filter="fade">
                                      <p:cBhvr>
                                        <p:cTn id="91" dur="500"/>
                                        <p:tgtEl>
                                          <p:spTgt spid="128"/>
                                        </p:tgtEl>
                                      </p:cBhvr>
                                    </p:animEffect>
                                  </p:childTnLst>
                                </p:cTn>
                              </p:par>
                              <p:par>
                                <p:cTn id="92" presetID="42" presetClass="entr" presetSubtype="0" fill="hold" grpId="0" nodeType="withEffect">
                                  <p:stCondLst>
                                    <p:cond delay="1250"/>
                                  </p:stCondLst>
                                  <p:childTnLst>
                                    <p:set>
                                      <p:cBhvr>
                                        <p:cTn id="93" dur="1" fill="hold">
                                          <p:stCondLst>
                                            <p:cond delay="0"/>
                                          </p:stCondLst>
                                        </p:cTn>
                                        <p:tgtEl>
                                          <p:spTgt spid="149"/>
                                        </p:tgtEl>
                                        <p:attrNameLst>
                                          <p:attrName>style.visibility</p:attrName>
                                        </p:attrNameLst>
                                      </p:cBhvr>
                                      <p:to>
                                        <p:strVal val="visible"/>
                                      </p:to>
                                    </p:set>
                                    <p:animEffect transition="in" filter="fade">
                                      <p:cBhvr>
                                        <p:cTn id="94" dur="1000"/>
                                        <p:tgtEl>
                                          <p:spTgt spid="149"/>
                                        </p:tgtEl>
                                      </p:cBhvr>
                                    </p:animEffect>
                                    <p:anim calcmode="lin" valueType="num">
                                      <p:cBhvr>
                                        <p:cTn id="95" dur="1000" fill="hold"/>
                                        <p:tgtEl>
                                          <p:spTgt spid="149"/>
                                        </p:tgtEl>
                                        <p:attrNameLst>
                                          <p:attrName>ppt_x</p:attrName>
                                        </p:attrNameLst>
                                      </p:cBhvr>
                                      <p:tavLst>
                                        <p:tav tm="0">
                                          <p:val>
                                            <p:strVal val="#ppt_x"/>
                                          </p:val>
                                        </p:tav>
                                        <p:tav tm="100000">
                                          <p:val>
                                            <p:strVal val="#ppt_x"/>
                                          </p:val>
                                        </p:tav>
                                      </p:tavLst>
                                    </p:anim>
                                    <p:anim calcmode="lin" valueType="num">
                                      <p:cBhvr>
                                        <p:cTn id="96" dur="1000" fill="hold"/>
                                        <p:tgtEl>
                                          <p:spTgt spid="14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1250"/>
                                  </p:stCondLst>
                                  <p:childTnLst>
                                    <p:set>
                                      <p:cBhvr>
                                        <p:cTn id="98" dur="1" fill="hold">
                                          <p:stCondLst>
                                            <p:cond delay="0"/>
                                          </p:stCondLst>
                                        </p:cTn>
                                        <p:tgtEl>
                                          <p:spTgt spid="151"/>
                                        </p:tgtEl>
                                        <p:attrNameLst>
                                          <p:attrName>style.visibility</p:attrName>
                                        </p:attrNameLst>
                                      </p:cBhvr>
                                      <p:to>
                                        <p:strVal val="visible"/>
                                      </p:to>
                                    </p:set>
                                    <p:animEffect transition="in" filter="fade">
                                      <p:cBhvr>
                                        <p:cTn id="99" dur="1000"/>
                                        <p:tgtEl>
                                          <p:spTgt spid="151"/>
                                        </p:tgtEl>
                                      </p:cBhvr>
                                    </p:animEffect>
                                    <p:anim calcmode="lin" valueType="num">
                                      <p:cBhvr>
                                        <p:cTn id="100" dur="1000" fill="hold"/>
                                        <p:tgtEl>
                                          <p:spTgt spid="151"/>
                                        </p:tgtEl>
                                        <p:attrNameLst>
                                          <p:attrName>ppt_x</p:attrName>
                                        </p:attrNameLst>
                                      </p:cBhvr>
                                      <p:tavLst>
                                        <p:tav tm="0">
                                          <p:val>
                                            <p:strVal val="#ppt_x"/>
                                          </p:val>
                                        </p:tav>
                                        <p:tav tm="100000">
                                          <p:val>
                                            <p:strVal val="#ppt_x"/>
                                          </p:val>
                                        </p:tav>
                                      </p:tavLst>
                                    </p:anim>
                                    <p:anim calcmode="lin" valueType="num">
                                      <p:cBhvr>
                                        <p:cTn id="101" dur="1000" fill="hold"/>
                                        <p:tgtEl>
                                          <p:spTgt spid="15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1250"/>
                                  </p:stCondLst>
                                  <p:childTnLst>
                                    <p:set>
                                      <p:cBhvr>
                                        <p:cTn id="103" dur="1" fill="hold">
                                          <p:stCondLst>
                                            <p:cond delay="0"/>
                                          </p:stCondLst>
                                        </p:cTn>
                                        <p:tgtEl>
                                          <p:spTgt spid="150"/>
                                        </p:tgtEl>
                                        <p:attrNameLst>
                                          <p:attrName>style.visibility</p:attrName>
                                        </p:attrNameLst>
                                      </p:cBhvr>
                                      <p:to>
                                        <p:strVal val="visible"/>
                                      </p:to>
                                    </p:set>
                                    <p:animEffect transition="in" filter="fade">
                                      <p:cBhvr>
                                        <p:cTn id="104" dur="1000"/>
                                        <p:tgtEl>
                                          <p:spTgt spid="150"/>
                                        </p:tgtEl>
                                      </p:cBhvr>
                                    </p:animEffect>
                                    <p:anim calcmode="lin" valueType="num">
                                      <p:cBhvr>
                                        <p:cTn id="105" dur="1000" fill="hold"/>
                                        <p:tgtEl>
                                          <p:spTgt spid="150"/>
                                        </p:tgtEl>
                                        <p:attrNameLst>
                                          <p:attrName>ppt_x</p:attrName>
                                        </p:attrNameLst>
                                      </p:cBhvr>
                                      <p:tavLst>
                                        <p:tav tm="0">
                                          <p:val>
                                            <p:strVal val="#ppt_x"/>
                                          </p:val>
                                        </p:tav>
                                        <p:tav tm="100000">
                                          <p:val>
                                            <p:strVal val="#ppt_x"/>
                                          </p:val>
                                        </p:tav>
                                      </p:tavLst>
                                    </p:anim>
                                    <p:anim calcmode="lin" valueType="num">
                                      <p:cBhvr>
                                        <p:cTn id="106" dur="1000" fill="hold"/>
                                        <p:tgtEl>
                                          <p:spTgt spid="15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1250"/>
                                  </p:stCondLst>
                                  <p:childTnLst>
                                    <p:set>
                                      <p:cBhvr>
                                        <p:cTn id="108" dur="1" fill="hold">
                                          <p:stCondLst>
                                            <p:cond delay="0"/>
                                          </p:stCondLst>
                                        </p:cTn>
                                        <p:tgtEl>
                                          <p:spTgt spid="152"/>
                                        </p:tgtEl>
                                        <p:attrNameLst>
                                          <p:attrName>style.visibility</p:attrName>
                                        </p:attrNameLst>
                                      </p:cBhvr>
                                      <p:to>
                                        <p:strVal val="visible"/>
                                      </p:to>
                                    </p:set>
                                    <p:animEffect transition="in" filter="fade">
                                      <p:cBhvr>
                                        <p:cTn id="109" dur="1000"/>
                                        <p:tgtEl>
                                          <p:spTgt spid="152"/>
                                        </p:tgtEl>
                                      </p:cBhvr>
                                    </p:animEffect>
                                    <p:anim calcmode="lin" valueType="num">
                                      <p:cBhvr>
                                        <p:cTn id="110" dur="1000" fill="hold"/>
                                        <p:tgtEl>
                                          <p:spTgt spid="152"/>
                                        </p:tgtEl>
                                        <p:attrNameLst>
                                          <p:attrName>ppt_x</p:attrName>
                                        </p:attrNameLst>
                                      </p:cBhvr>
                                      <p:tavLst>
                                        <p:tav tm="0">
                                          <p:val>
                                            <p:strVal val="#ppt_x"/>
                                          </p:val>
                                        </p:tav>
                                        <p:tav tm="100000">
                                          <p:val>
                                            <p:strVal val="#ppt_x"/>
                                          </p:val>
                                        </p:tav>
                                      </p:tavLst>
                                    </p:anim>
                                    <p:anim calcmode="lin" valueType="num">
                                      <p:cBhvr>
                                        <p:cTn id="111" dur="1000" fill="hold"/>
                                        <p:tgtEl>
                                          <p:spTgt spid="152"/>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fade">
                                      <p:cBhvr>
                                        <p:cTn id="116" dur="1000"/>
                                        <p:tgtEl>
                                          <p:spTgt spid="36"/>
                                        </p:tgtEl>
                                      </p:cBhvr>
                                    </p:animEffect>
                                    <p:anim calcmode="lin" valueType="num">
                                      <p:cBhvr>
                                        <p:cTn id="117" dur="1000" fill="hold"/>
                                        <p:tgtEl>
                                          <p:spTgt spid="36"/>
                                        </p:tgtEl>
                                        <p:attrNameLst>
                                          <p:attrName>ppt_x</p:attrName>
                                        </p:attrNameLst>
                                      </p:cBhvr>
                                      <p:tavLst>
                                        <p:tav tm="0">
                                          <p:val>
                                            <p:strVal val="#ppt_x"/>
                                          </p:val>
                                        </p:tav>
                                        <p:tav tm="100000">
                                          <p:val>
                                            <p:strVal val="#ppt_x"/>
                                          </p:val>
                                        </p:tav>
                                      </p:tavLst>
                                    </p:anim>
                                    <p:anim calcmode="lin" valueType="num">
                                      <p:cBhvr>
                                        <p:cTn id="118" dur="1000" fill="hold"/>
                                        <p:tgtEl>
                                          <p:spTgt spid="36"/>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22" presetClass="entr" presetSubtype="8" fill="hold" grpId="0" nodeType="afterEffect">
                                  <p:stCondLst>
                                    <p:cond delay="250"/>
                                  </p:stCondLst>
                                  <p:childTnLst>
                                    <p:set>
                                      <p:cBhvr>
                                        <p:cTn id="121" dur="1" fill="hold">
                                          <p:stCondLst>
                                            <p:cond delay="0"/>
                                          </p:stCondLst>
                                        </p:cTn>
                                        <p:tgtEl>
                                          <p:spTgt spid="45"/>
                                        </p:tgtEl>
                                        <p:attrNameLst>
                                          <p:attrName>style.visibility</p:attrName>
                                        </p:attrNameLst>
                                      </p:cBhvr>
                                      <p:to>
                                        <p:strVal val="visible"/>
                                      </p:to>
                                    </p:set>
                                    <p:animEffect transition="in" filter="wipe(left)">
                                      <p:cBhvr>
                                        <p:cTn id="122" dur="500"/>
                                        <p:tgtEl>
                                          <p:spTgt spid="45"/>
                                        </p:tgtEl>
                                      </p:cBhvr>
                                    </p:animEffect>
                                  </p:childTnLst>
                                </p:cTn>
                              </p:par>
                              <p:par>
                                <p:cTn id="123" presetID="12" presetClass="entr" presetSubtype="8" fill="hold" grpId="0" nodeType="withEffect">
                                  <p:stCondLst>
                                    <p:cond delay="25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500"/>
                                        <p:tgtEl>
                                          <p:spTgt spid="44"/>
                                        </p:tgtEl>
                                        <p:attrNameLst>
                                          <p:attrName>ppt_x</p:attrName>
                                        </p:attrNameLst>
                                      </p:cBhvr>
                                      <p:tavLst>
                                        <p:tav tm="0">
                                          <p:val>
                                            <p:strVal val="#ppt_x-#ppt_w*1.125000"/>
                                          </p:val>
                                        </p:tav>
                                        <p:tav tm="100000">
                                          <p:val>
                                            <p:strVal val="#ppt_x"/>
                                          </p:val>
                                        </p:tav>
                                      </p:tavLst>
                                    </p:anim>
                                    <p:animEffect transition="in" filter="wipe(right)">
                                      <p:cBhvr>
                                        <p:cTn id="1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42" grpId="0" animBg="1"/>
      <p:bldP spid="108" grpId="0" animBg="1"/>
      <p:bldP spid="113" grpId="0" animBg="1"/>
      <p:bldP spid="118" grpId="0" animBg="1"/>
      <p:bldP spid="122" grpId="0"/>
      <p:bldP spid="128" grpId="0" animBg="1"/>
      <p:bldP spid="130" grpId="0" animBg="1"/>
      <p:bldP spid="132" grpId="0" animBg="1"/>
      <p:bldP spid="143" grpId="0" animBg="1"/>
      <p:bldP spid="144" grpId="0" animBg="1"/>
      <p:bldP spid="145" grpId="0" animBg="1"/>
      <p:bldP spid="146" grpId="0"/>
      <p:bldP spid="147" grpId="0"/>
      <p:bldP spid="148" grpId="0"/>
      <p:bldP spid="149" grpId="0"/>
      <p:bldP spid="150" grpId="0"/>
      <p:bldP spid="151" grpId="0"/>
      <p:bldP spid="152" grpId="0"/>
      <p:bldP spid="44" grpId="0"/>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90"/>
          <p:cNvSpPr/>
          <p:nvPr/>
        </p:nvSpPr>
        <p:spPr>
          <a:xfrm>
            <a:off x="4082461" y="1649293"/>
            <a:ext cx="2649779" cy="2648367"/>
          </a:xfrm>
          <a:prstGeom prst="ellipse">
            <a:avLst/>
          </a:prstGeom>
          <a:noFill/>
          <a:ln w="1016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cs typeface="+mn-ea"/>
              <a:sym typeface="+mn-lt"/>
            </a:endParaRPr>
          </a:p>
        </p:txBody>
      </p:sp>
      <p:sp>
        <p:nvSpPr>
          <p:cNvPr id="55" name="Oval 91"/>
          <p:cNvSpPr/>
          <p:nvPr/>
        </p:nvSpPr>
        <p:spPr>
          <a:xfrm>
            <a:off x="4244894" y="1811726"/>
            <a:ext cx="2324913" cy="2323500"/>
          </a:xfrm>
          <a:prstGeom prst="ellipse">
            <a:avLst/>
          </a:prstGeom>
          <a:noFill/>
          <a:ln w="101600">
            <a:solidFill>
              <a:schemeClr val="tx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cs typeface="+mn-ea"/>
              <a:sym typeface="+mn-lt"/>
            </a:endParaRPr>
          </a:p>
        </p:txBody>
      </p:sp>
      <p:sp>
        <p:nvSpPr>
          <p:cNvPr id="57" name="Oval 92"/>
          <p:cNvSpPr/>
          <p:nvPr/>
        </p:nvSpPr>
        <p:spPr>
          <a:xfrm>
            <a:off x="4407327" y="1972747"/>
            <a:ext cx="2000046" cy="2001458"/>
          </a:xfrm>
          <a:prstGeom prst="ellipse">
            <a:avLst/>
          </a:prstGeom>
          <a:noFill/>
          <a:ln w="1016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cs typeface="+mn-ea"/>
              <a:sym typeface="+mn-lt"/>
            </a:endParaRPr>
          </a:p>
        </p:txBody>
      </p:sp>
      <p:sp>
        <p:nvSpPr>
          <p:cNvPr id="72" name="Oval 93"/>
          <p:cNvSpPr/>
          <p:nvPr/>
        </p:nvSpPr>
        <p:spPr>
          <a:xfrm>
            <a:off x="4569760" y="2135180"/>
            <a:ext cx="1675180" cy="1676593"/>
          </a:xfrm>
          <a:prstGeom prst="ellipse">
            <a:avLst/>
          </a:prstGeom>
          <a:noFill/>
          <a:ln w="101600" cap="rnd">
            <a:solidFill>
              <a:schemeClr val="tx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cs typeface="+mn-ea"/>
              <a:sym typeface="+mn-lt"/>
            </a:endParaRPr>
          </a:p>
        </p:txBody>
      </p:sp>
      <p:sp>
        <p:nvSpPr>
          <p:cNvPr id="73" name="Arc 94"/>
          <p:cNvSpPr/>
          <p:nvPr/>
        </p:nvSpPr>
        <p:spPr>
          <a:xfrm>
            <a:off x="4082461" y="1649293"/>
            <a:ext cx="2649779" cy="2648367"/>
          </a:xfrm>
          <a:prstGeom prst="arc">
            <a:avLst>
              <a:gd name="adj1" fmla="val 16200000"/>
              <a:gd name="adj2" fmla="val 1714152"/>
            </a:avLst>
          </a:prstGeom>
          <a:noFill/>
          <a:ln w="101600" cap="rnd">
            <a:solidFill>
              <a:srgbClr val="396A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74" name="Arc 95"/>
          <p:cNvSpPr/>
          <p:nvPr/>
        </p:nvSpPr>
        <p:spPr>
          <a:xfrm>
            <a:off x="4244894" y="1811726"/>
            <a:ext cx="2324913" cy="2323500"/>
          </a:xfrm>
          <a:prstGeom prst="arc">
            <a:avLst>
              <a:gd name="adj1" fmla="val 12350273"/>
              <a:gd name="adj2" fmla="val 15240146"/>
            </a:avLst>
          </a:prstGeom>
          <a:noFill/>
          <a:ln w="101600" cap="rnd">
            <a:solidFill>
              <a:srgbClr val="396A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75" name="Arc 96"/>
          <p:cNvSpPr/>
          <p:nvPr/>
        </p:nvSpPr>
        <p:spPr>
          <a:xfrm>
            <a:off x="4407327" y="1972747"/>
            <a:ext cx="2000046" cy="2001458"/>
          </a:xfrm>
          <a:prstGeom prst="arc">
            <a:avLst>
              <a:gd name="adj1" fmla="val 3842578"/>
              <a:gd name="adj2" fmla="val 11001083"/>
            </a:avLst>
          </a:prstGeom>
          <a:noFill/>
          <a:ln w="101600" cap="rnd">
            <a:solidFill>
              <a:srgbClr val="396A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83" name="Arc 97"/>
          <p:cNvSpPr/>
          <p:nvPr/>
        </p:nvSpPr>
        <p:spPr>
          <a:xfrm>
            <a:off x="4569760" y="2135180"/>
            <a:ext cx="1675180" cy="1676593"/>
          </a:xfrm>
          <a:prstGeom prst="arc">
            <a:avLst>
              <a:gd name="adj1" fmla="val 19963852"/>
              <a:gd name="adj2" fmla="val 3179172"/>
            </a:avLst>
          </a:prstGeom>
          <a:noFill/>
          <a:ln w="101600" cap="rnd">
            <a:solidFill>
              <a:srgbClr val="396A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cxnSp>
        <p:nvCxnSpPr>
          <p:cNvPr id="91" name="Straight Connector 100"/>
          <p:cNvCxnSpPr/>
          <p:nvPr/>
        </p:nvCxnSpPr>
        <p:spPr>
          <a:xfrm>
            <a:off x="6249888" y="1921396"/>
            <a:ext cx="457200" cy="0"/>
          </a:xfrm>
          <a:prstGeom prst="line">
            <a:avLst/>
          </a:prstGeom>
          <a:ln w="3175">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101"/>
          <p:cNvCxnSpPr/>
          <p:nvPr/>
        </p:nvCxnSpPr>
        <p:spPr>
          <a:xfrm>
            <a:off x="6008712" y="3721596"/>
            <a:ext cx="867544" cy="0"/>
          </a:xfrm>
          <a:prstGeom prst="line">
            <a:avLst/>
          </a:prstGeom>
          <a:ln w="3175">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04248" y="1737750"/>
            <a:ext cx="1247457" cy="338554"/>
          </a:xfrm>
          <a:prstGeom prst="rect">
            <a:avLst/>
          </a:prstGeom>
          <a:noFill/>
        </p:spPr>
        <p:txBody>
          <a:bodyPr wrap="none">
            <a:spAutoFit/>
          </a:bodyPr>
          <a:lstStyle/>
          <a:p>
            <a:pPr eaLnBrk="1" fontAlgn="auto" hangingPunct="1">
              <a:spcBef>
                <a:spcPts val="0"/>
              </a:spcBef>
              <a:spcAft>
                <a:spcPts val="0"/>
              </a:spcAft>
              <a:defRPr/>
            </a:pPr>
            <a:r>
              <a:rPr lang="en-US" sz="1600" dirty="0">
                <a:solidFill>
                  <a:schemeClr val="tx1">
                    <a:lumMod val="75000"/>
                    <a:lumOff val="25000"/>
                  </a:schemeClr>
                </a:solidFill>
                <a:cs typeface="+mn-ea"/>
                <a:sym typeface="+mn-lt"/>
              </a:rPr>
              <a:t>UI</a:t>
            </a:r>
            <a:r>
              <a:rPr lang="zh-CN" altLang="en-US" sz="1600" dirty="0">
                <a:solidFill>
                  <a:schemeClr val="tx1">
                    <a:lumMod val="75000"/>
                    <a:lumOff val="25000"/>
                  </a:schemeClr>
                </a:solidFill>
                <a:cs typeface="+mn-ea"/>
                <a:sym typeface="+mn-lt"/>
              </a:rPr>
              <a:t>界面设计</a:t>
            </a:r>
            <a:endParaRPr lang="en-US" sz="1600" dirty="0">
              <a:solidFill>
                <a:schemeClr val="tx1">
                  <a:lumMod val="75000"/>
                  <a:lumOff val="25000"/>
                </a:schemeClr>
              </a:solidFill>
              <a:cs typeface="+mn-ea"/>
              <a:sym typeface="+mn-lt"/>
            </a:endParaRPr>
          </a:p>
        </p:txBody>
      </p:sp>
      <p:sp>
        <p:nvSpPr>
          <p:cNvPr id="94" name="TextBox 93"/>
          <p:cNvSpPr txBox="1"/>
          <p:nvPr/>
        </p:nvSpPr>
        <p:spPr>
          <a:xfrm>
            <a:off x="6887506" y="3577580"/>
            <a:ext cx="1005403" cy="338554"/>
          </a:xfrm>
          <a:prstGeom prst="rect">
            <a:avLst/>
          </a:prstGeom>
          <a:noFill/>
        </p:spPr>
        <p:txBody>
          <a:bodyPr wrap="none">
            <a:spAutoFit/>
          </a:bodyPr>
          <a:lstStyle/>
          <a:p>
            <a:pPr eaLnBrk="1" fontAlgn="auto" hangingPunct="1">
              <a:spcBef>
                <a:spcPts val="0"/>
              </a:spcBef>
              <a:spcAft>
                <a:spcPts val="0"/>
              </a:spcAft>
              <a:defRPr/>
            </a:pPr>
            <a:r>
              <a:rPr lang="zh-CN" altLang="en-US" sz="1600" dirty="0">
                <a:solidFill>
                  <a:schemeClr val="tx1">
                    <a:lumMod val="75000"/>
                    <a:lumOff val="25000"/>
                  </a:schemeClr>
                </a:solidFill>
                <a:cs typeface="+mn-ea"/>
                <a:sym typeface="+mn-lt"/>
              </a:rPr>
              <a:t>市场策划</a:t>
            </a:r>
            <a:endParaRPr lang="en-US" sz="1600" dirty="0">
              <a:solidFill>
                <a:schemeClr val="tx1">
                  <a:lumMod val="75000"/>
                  <a:lumOff val="25000"/>
                </a:schemeClr>
              </a:solidFill>
              <a:cs typeface="+mn-ea"/>
              <a:sym typeface="+mn-lt"/>
            </a:endParaRPr>
          </a:p>
        </p:txBody>
      </p:sp>
      <p:cxnSp>
        <p:nvCxnSpPr>
          <p:cNvPr id="95" name="Straight Connector 107"/>
          <p:cNvCxnSpPr/>
          <p:nvPr/>
        </p:nvCxnSpPr>
        <p:spPr>
          <a:xfrm>
            <a:off x="3683662" y="2193429"/>
            <a:ext cx="619908" cy="0"/>
          </a:xfrm>
          <a:prstGeom prst="line">
            <a:avLst/>
          </a:prstGeom>
          <a:ln w="3175">
            <a:solidFill>
              <a:schemeClr val="bg1">
                <a:lumMod val="5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523233" y="1993404"/>
            <a:ext cx="1005403" cy="338554"/>
          </a:xfrm>
          <a:prstGeom prst="rect">
            <a:avLst/>
          </a:prstGeom>
          <a:noFill/>
        </p:spPr>
        <p:txBody>
          <a:bodyPr wrap="none">
            <a:spAutoFit/>
          </a:bodyPr>
          <a:lstStyle/>
          <a:p>
            <a:pPr algn="r" eaLnBrk="1" fontAlgn="auto" hangingPunct="1">
              <a:spcBef>
                <a:spcPts val="0"/>
              </a:spcBef>
              <a:spcAft>
                <a:spcPts val="0"/>
              </a:spcAft>
              <a:defRPr/>
            </a:pPr>
            <a:r>
              <a:rPr lang="zh-CN" altLang="en-US" sz="1600" dirty="0">
                <a:solidFill>
                  <a:schemeClr val="tx1">
                    <a:lumMod val="75000"/>
                    <a:lumOff val="25000"/>
                  </a:schemeClr>
                </a:solidFill>
                <a:cs typeface="+mn-ea"/>
                <a:sym typeface="+mn-lt"/>
              </a:rPr>
              <a:t>平面设计</a:t>
            </a:r>
            <a:endParaRPr lang="en-US" sz="1600" dirty="0">
              <a:solidFill>
                <a:schemeClr val="tx1">
                  <a:lumMod val="75000"/>
                  <a:lumOff val="25000"/>
                </a:schemeClr>
              </a:solidFill>
              <a:cs typeface="+mn-ea"/>
              <a:sym typeface="+mn-lt"/>
            </a:endParaRPr>
          </a:p>
        </p:txBody>
      </p:sp>
      <p:grpSp>
        <p:nvGrpSpPr>
          <p:cNvPr id="2" name="组合 1"/>
          <p:cNvGrpSpPr/>
          <p:nvPr/>
        </p:nvGrpSpPr>
        <p:grpSpPr>
          <a:xfrm>
            <a:off x="3627170" y="3577580"/>
            <a:ext cx="914400" cy="327025"/>
            <a:chOff x="2412347" y="3068787"/>
            <a:chExt cx="914400" cy="327025"/>
          </a:xfrm>
        </p:grpSpPr>
        <p:cxnSp>
          <p:nvCxnSpPr>
            <p:cNvPr id="97" name="Straight Connector 110"/>
            <p:cNvCxnSpPr/>
            <p:nvPr/>
          </p:nvCxnSpPr>
          <p:spPr>
            <a:xfrm>
              <a:off x="2412347" y="3068787"/>
              <a:ext cx="914400" cy="0"/>
            </a:xfrm>
            <a:prstGeom prst="line">
              <a:avLst/>
            </a:prstGeom>
            <a:ln w="3175">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112"/>
            <p:cNvCxnSpPr/>
            <p:nvPr/>
          </p:nvCxnSpPr>
          <p:spPr>
            <a:xfrm>
              <a:off x="2412347" y="3068787"/>
              <a:ext cx="0" cy="327025"/>
            </a:xfrm>
            <a:prstGeom prst="line">
              <a:avLst/>
            </a:prstGeom>
            <a:ln w="3175">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3025563" y="4091930"/>
            <a:ext cx="1005403" cy="338554"/>
          </a:xfrm>
          <a:prstGeom prst="rect">
            <a:avLst/>
          </a:prstGeom>
          <a:noFill/>
        </p:spPr>
        <p:txBody>
          <a:bodyPr wrap="none">
            <a:spAutoFit/>
          </a:bodyPr>
          <a:lstStyle/>
          <a:p>
            <a:pPr algn="r" eaLnBrk="1" fontAlgn="auto" hangingPunct="1">
              <a:spcBef>
                <a:spcPts val="0"/>
              </a:spcBef>
              <a:spcAft>
                <a:spcPts val="0"/>
              </a:spcAft>
              <a:defRPr/>
            </a:pPr>
            <a:r>
              <a:rPr lang="zh-CN" altLang="en-US" sz="1600" dirty="0">
                <a:solidFill>
                  <a:schemeClr val="tx1">
                    <a:lumMod val="75000"/>
                    <a:lumOff val="25000"/>
                  </a:schemeClr>
                </a:solidFill>
                <a:cs typeface="+mn-ea"/>
                <a:sym typeface="+mn-lt"/>
              </a:rPr>
              <a:t>前端开发</a:t>
            </a:r>
            <a:endParaRPr lang="en-US" sz="1600" dirty="0">
              <a:solidFill>
                <a:schemeClr val="tx1">
                  <a:lumMod val="75000"/>
                  <a:lumOff val="25000"/>
                </a:schemeClr>
              </a:solidFill>
              <a:cs typeface="+mn-ea"/>
              <a:sym typeface="+mn-lt"/>
            </a:endParaRPr>
          </a:p>
        </p:txBody>
      </p:sp>
      <p:sp>
        <p:nvSpPr>
          <p:cNvPr id="101" name="文本框 36"/>
          <p:cNvSpPr>
            <a:spLocks noChangeArrowheads="1"/>
          </p:cNvSpPr>
          <p:nvPr/>
        </p:nvSpPr>
        <p:spPr bwMode="auto">
          <a:xfrm>
            <a:off x="6821179" y="2163399"/>
            <a:ext cx="1917809"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a:t>
            </a:r>
            <a:endParaRPr lang="zh-CN" altLang="en-US" sz="1400" dirty="0">
              <a:solidFill>
                <a:schemeClr val="tx1">
                  <a:lumMod val="65000"/>
                  <a:lumOff val="35000"/>
                </a:schemeClr>
              </a:solidFill>
              <a:cs typeface="+mn-ea"/>
              <a:sym typeface="+mn-lt"/>
            </a:endParaRPr>
          </a:p>
        </p:txBody>
      </p:sp>
      <p:sp>
        <p:nvSpPr>
          <p:cNvPr id="102" name="文本框 36"/>
          <p:cNvSpPr>
            <a:spLocks noChangeArrowheads="1"/>
          </p:cNvSpPr>
          <p:nvPr/>
        </p:nvSpPr>
        <p:spPr bwMode="auto">
          <a:xfrm>
            <a:off x="6974671" y="3946912"/>
            <a:ext cx="1917809"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a:t>
            </a:r>
            <a:endParaRPr lang="zh-CN" altLang="en-US" sz="1400" dirty="0">
              <a:solidFill>
                <a:schemeClr val="tx1">
                  <a:lumMod val="65000"/>
                  <a:lumOff val="35000"/>
                </a:schemeClr>
              </a:solidFill>
              <a:cs typeface="+mn-ea"/>
              <a:sym typeface="+mn-lt"/>
            </a:endParaRPr>
          </a:p>
        </p:txBody>
      </p:sp>
      <p:sp>
        <p:nvSpPr>
          <p:cNvPr id="103" name="文本框 36"/>
          <p:cNvSpPr>
            <a:spLocks noChangeArrowheads="1"/>
          </p:cNvSpPr>
          <p:nvPr/>
        </p:nvSpPr>
        <p:spPr bwMode="auto">
          <a:xfrm>
            <a:off x="3014231" y="4454292"/>
            <a:ext cx="1917809"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a:t>
            </a:r>
            <a:endParaRPr lang="zh-CN" altLang="en-US" sz="1400" dirty="0">
              <a:solidFill>
                <a:schemeClr val="tx1">
                  <a:lumMod val="65000"/>
                  <a:lumOff val="35000"/>
                </a:schemeClr>
              </a:solidFill>
              <a:cs typeface="+mn-ea"/>
              <a:sym typeface="+mn-lt"/>
            </a:endParaRPr>
          </a:p>
        </p:txBody>
      </p:sp>
      <p:sp>
        <p:nvSpPr>
          <p:cNvPr id="104" name="文本框 36"/>
          <p:cNvSpPr>
            <a:spLocks noChangeArrowheads="1"/>
          </p:cNvSpPr>
          <p:nvPr/>
        </p:nvSpPr>
        <p:spPr bwMode="auto">
          <a:xfrm>
            <a:off x="2420640" y="2296942"/>
            <a:ext cx="1503288"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a:t>
            </a:r>
            <a:endParaRPr lang="zh-CN" altLang="en-US" sz="1400" dirty="0">
              <a:solidFill>
                <a:schemeClr val="tx1">
                  <a:lumMod val="65000"/>
                  <a:lumOff val="35000"/>
                </a:schemeClr>
              </a:solidFill>
              <a:cs typeface="+mn-ea"/>
              <a:sym typeface="+mn-lt"/>
            </a:endParaRPr>
          </a:p>
        </p:txBody>
      </p:sp>
      <p:grpSp>
        <p:nvGrpSpPr>
          <p:cNvPr id="33" name="组合 32"/>
          <p:cNvGrpSpPr/>
          <p:nvPr/>
        </p:nvGrpSpPr>
        <p:grpSpPr>
          <a:xfrm>
            <a:off x="0" y="0"/>
            <a:ext cx="2074433" cy="5761308"/>
            <a:chOff x="0" y="0"/>
            <a:chExt cx="2074433" cy="5761308"/>
          </a:xfrm>
        </p:grpSpPr>
        <p:sp>
          <p:nvSpPr>
            <p:cNvPr id="34" name="矩形 33"/>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6"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7"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8" name="组合 37"/>
            <p:cNvGrpSpPr/>
            <p:nvPr/>
          </p:nvGrpSpPr>
          <p:grpSpPr>
            <a:xfrm>
              <a:off x="273298" y="593254"/>
              <a:ext cx="1536206" cy="1544166"/>
              <a:chOff x="273298" y="593254"/>
              <a:chExt cx="1536206" cy="1544166"/>
            </a:xfrm>
          </p:grpSpPr>
          <p:sp>
            <p:nvSpPr>
              <p:cNvPr id="39" name="椭圆 3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0" name="图片 39"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1"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关键技术</a:t>
            </a:r>
            <a:endParaRPr lang="en-US" altLang="zh-CN" sz="2000" dirty="0">
              <a:solidFill>
                <a:srgbClr val="2B558E"/>
              </a:solidFill>
              <a:cs typeface="+mn-ea"/>
              <a:sym typeface="+mn-lt"/>
            </a:endParaRPr>
          </a:p>
        </p:txBody>
      </p:sp>
      <p:sp>
        <p:nvSpPr>
          <p:cNvPr id="42" name="矩形 41"/>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wipe(down)">
                                      <p:cBhvr>
                                        <p:cTn id="13" dur="500"/>
                                        <p:tgtEl>
                                          <p:spTgt spid="8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down)">
                                      <p:cBhvr>
                                        <p:cTn id="16" dur="500"/>
                                        <p:tgtEl>
                                          <p:spTgt spid="7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up)">
                                      <p:cBhvr>
                                        <p:cTn id="26" dur="500"/>
                                        <p:tgtEl>
                                          <p:spTgt spid="7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down)">
                                      <p:cBhvr>
                                        <p:cTn id="29" dur="500"/>
                                        <p:tgtEl>
                                          <p:spTgt spid="75"/>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left)">
                                      <p:cBhvr>
                                        <p:cTn id="33" dur="500"/>
                                        <p:tgtEl>
                                          <p:spTgt spid="92"/>
                                        </p:tgtEl>
                                      </p:cBhvr>
                                    </p:animEffect>
                                  </p:childTnLst>
                                </p:cTn>
                              </p:par>
                              <p:par>
                                <p:cTn id="34" presetID="22" presetClass="entr" presetSubtype="8"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wipe(left)">
                                      <p:cBhvr>
                                        <p:cTn id="36" dur="500"/>
                                        <p:tgtEl>
                                          <p:spTgt spid="91"/>
                                        </p:tgtEl>
                                      </p:cBhvr>
                                    </p:animEffect>
                                  </p:childTnLst>
                                </p:cTn>
                              </p:par>
                              <p:par>
                                <p:cTn id="37" presetID="22" presetClass="entr" presetSubtype="2"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par>
                                <p:cTn id="40" presetID="22" presetClass="entr" presetSubtype="2" fill="hold"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wipe(right)">
                                      <p:cBhvr>
                                        <p:cTn id="42" dur="500"/>
                                        <p:tgtEl>
                                          <p:spTgt spid="95"/>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left)">
                                      <p:cBhvr>
                                        <p:cTn id="46" dur="500"/>
                                        <p:tgtEl>
                                          <p:spTgt spid="10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left)">
                                      <p:cBhvr>
                                        <p:cTn id="49" dur="500"/>
                                        <p:tgtEl>
                                          <p:spTgt spid="9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wipe(left)">
                                      <p:cBhvr>
                                        <p:cTn id="52" dur="500"/>
                                        <p:tgtEl>
                                          <p:spTgt spid="9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wipe(left)">
                                      <p:cBhvr>
                                        <p:cTn id="55" dur="500"/>
                                        <p:tgtEl>
                                          <p:spTgt spid="10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wipe(right)">
                                      <p:cBhvr>
                                        <p:cTn id="58" dur="500"/>
                                        <p:tgtEl>
                                          <p:spTgt spid="96"/>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wipe(right)">
                                      <p:cBhvr>
                                        <p:cTn id="61" dur="500"/>
                                        <p:tgtEl>
                                          <p:spTgt spid="104"/>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3"/>
                                        </p:tgtEl>
                                        <p:attrNameLst>
                                          <p:attrName>style.visibility</p:attrName>
                                        </p:attrNameLst>
                                      </p:cBhvr>
                                      <p:to>
                                        <p:strVal val="visible"/>
                                      </p:to>
                                    </p:set>
                                    <p:animEffect transition="in" filter="wipe(right)">
                                      <p:cBhvr>
                                        <p:cTn id="64" dur="500"/>
                                        <p:tgtEl>
                                          <p:spTgt spid="103"/>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wipe(right)">
                                      <p:cBhvr>
                                        <p:cTn id="67" dur="500"/>
                                        <p:tgtEl>
                                          <p:spTgt spid="10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22" presetClass="entr" presetSubtype="8" fill="hold" grpId="0" nodeType="afterEffect">
                                  <p:stCondLst>
                                    <p:cond delay="25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par>
                                <p:cTn id="79" presetID="12" presetClass="entr" presetSubtype="8" fill="hold" grpId="0" nodeType="withEffect">
                                  <p:stCondLst>
                                    <p:cond delay="25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p:tgtEl>
                                          <p:spTgt spid="41"/>
                                        </p:tgtEl>
                                        <p:attrNameLst>
                                          <p:attrName>ppt_x</p:attrName>
                                        </p:attrNameLst>
                                      </p:cBhvr>
                                      <p:tavLst>
                                        <p:tav tm="0">
                                          <p:val>
                                            <p:strVal val="#ppt_x-#ppt_w*1.125000"/>
                                          </p:val>
                                        </p:tav>
                                        <p:tav tm="100000">
                                          <p:val>
                                            <p:strVal val="#ppt_x"/>
                                          </p:val>
                                        </p:tav>
                                      </p:tavLst>
                                    </p:anim>
                                    <p:animEffect transition="in" filter="wipe(right)">
                                      <p:cBhvr>
                                        <p:cTn id="8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5" grpId="0" animBg="1"/>
      <p:bldP spid="57" grpId="0" animBg="1"/>
      <p:bldP spid="72" grpId="0" animBg="1"/>
      <p:bldP spid="73" grpId="0" animBg="1"/>
      <p:bldP spid="74" grpId="0" animBg="1"/>
      <p:bldP spid="75" grpId="0" animBg="1"/>
      <p:bldP spid="83" grpId="0" animBg="1"/>
      <p:bldP spid="93" grpId="0"/>
      <p:bldP spid="94" grpId="0"/>
      <p:bldP spid="96" grpId="0"/>
      <p:bldP spid="100" grpId="0"/>
      <p:bldP spid="101" grpId="0"/>
      <p:bldP spid="102" grpId="0"/>
      <p:bldP spid="103" grpId="0"/>
      <p:bldP spid="104" grpId="0"/>
      <p:bldP spid="41" grpId="0"/>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组合 106"/>
          <p:cNvGrpSpPr/>
          <p:nvPr/>
        </p:nvGrpSpPr>
        <p:grpSpPr>
          <a:xfrm>
            <a:off x="6971780" y="1024191"/>
            <a:ext cx="1799145" cy="1913022"/>
            <a:chOff x="1533288" y="1913554"/>
            <a:chExt cx="2545689" cy="2549944"/>
          </a:xfrm>
        </p:grpSpPr>
        <p:sp>
          <p:nvSpPr>
            <p:cNvPr id="112" name="Oval 6"/>
            <p:cNvSpPr>
              <a:spLocks noChangeArrowheads="1"/>
            </p:cNvSpPr>
            <p:nvPr/>
          </p:nvSpPr>
          <p:spPr bwMode="auto">
            <a:xfrm>
              <a:off x="1533288" y="1913554"/>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9" name="矩形 108"/>
            <p:cNvSpPr/>
            <p:nvPr/>
          </p:nvSpPr>
          <p:spPr>
            <a:xfrm>
              <a:off x="1969723" y="3074877"/>
              <a:ext cx="1785495" cy="697421"/>
            </a:xfrm>
            <a:prstGeom prst="rect">
              <a:avLst/>
            </a:prstGeom>
          </p:spPr>
          <p:txBody>
            <a:bodyPr wrap="none">
              <a:spAutoFit/>
            </a:bodyPr>
            <a:lstStyle/>
            <a:p>
              <a:r>
                <a:rPr lang="zh-CN" altLang="en-US" sz="2800" b="1" dirty="0">
                  <a:solidFill>
                    <a:srgbClr val="FBFBFB"/>
                  </a:solidFill>
                  <a:latin typeface="微软雅黑" panose="020B0503020204020204" pitchFamily="34" charset="-122"/>
                  <a:ea typeface="微软雅黑" panose="020B0503020204020204" pitchFamily="34" charset="-122"/>
                </a:rPr>
                <a:t>第三周</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2314845" y="2391639"/>
              <a:ext cx="996176"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03</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grpSp>
        <p:nvGrpSpPr>
          <p:cNvPr id="101" name="组合 100"/>
          <p:cNvGrpSpPr/>
          <p:nvPr/>
        </p:nvGrpSpPr>
        <p:grpSpPr>
          <a:xfrm>
            <a:off x="5827194" y="963924"/>
            <a:ext cx="1913471" cy="2034382"/>
            <a:chOff x="1452403" y="1832669"/>
            <a:chExt cx="2707454" cy="2711710"/>
          </a:xfrm>
        </p:grpSpPr>
        <p:grpSp>
          <p:nvGrpSpPr>
            <p:cNvPr id="102" name="组合 101"/>
            <p:cNvGrpSpPr/>
            <p:nvPr/>
          </p:nvGrpSpPr>
          <p:grpSpPr>
            <a:xfrm>
              <a:off x="1452403" y="1832669"/>
              <a:ext cx="2707454" cy="2711710"/>
              <a:chOff x="1393278" y="1580877"/>
              <a:chExt cx="2707454" cy="2711710"/>
            </a:xfrm>
          </p:grpSpPr>
          <p:sp>
            <p:nvSpPr>
              <p:cNvPr id="105" name="Oval 5"/>
              <p:cNvSpPr>
                <a:spLocks noChangeArrowheads="1"/>
              </p:cNvSpPr>
              <p:nvPr/>
            </p:nvSpPr>
            <p:spPr bwMode="auto">
              <a:xfrm>
                <a:off x="1393278" y="1580877"/>
                <a:ext cx="2707454" cy="2711710"/>
              </a:xfrm>
              <a:prstGeom prst="ellipse">
                <a:avLst/>
              </a:prstGeom>
              <a:solidFill>
                <a:schemeClr val="tx1">
                  <a:lumMod val="75000"/>
                  <a:lumOff val="25000"/>
                </a:schemeClr>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6"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103" name="矩形 102"/>
            <p:cNvSpPr/>
            <p:nvPr/>
          </p:nvSpPr>
          <p:spPr>
            <a:xfrm>
              <a:off x="1996847" y="3080365"/>
              <a:ext cx="1768227" cy="695755"/>
            </a:xfrm>
            <a:prstGeom prst="rect">
              <a:avLst/>
            </a:prstGeom>
          </p:spPr>
          <p:txBody>
            <a:bodyPr wrap="none">
              <a:spAutoFit/>
            </a:bodyPr>
            <a:lstStyle/>
            <a:p>
              <a:pPr algn="ctr"/>
              <a:r>
                <a:rPr lang="zh-CN" altLang="en-US" sz="2800" b="1" dirty="0">
                  <a:solidFill>
                    <a:srgbClr val="FBFBFB"/>
                  </a:solidFill>
                  <a:latin typeface="微软雅黑" panose="020B0503020204020204" pitchFamily="34" charset="-122"/>
                  <a:ea typeface="微软雅黑" panose="020B0503020204020204" pitchFamily="34" charset="-122"/>
                </a:rPr>
                <a:t>第五</a:t>
              </a:r>
              <a:r>
                <a:rPr lang="zh-CN" altLang="en-US" sz="2800" b="1" dirty="0">
                  <a:solidFill>
                    <a:srgbClr val="FBFBFB"/>
                  </a:solidFill>
                  <a:latin typeface="微软雅黑" panose="020B0503020204020204" pitchFamily="34" charset="-122"/>
                  <a:ea typeface="微软雅黑" panose="020B0503020204020204" pitchFamily="34" charset="-122"/>
                </a:rPr>
                <a:t>周</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2314845" y="2391639"/>
              <a:ext cx="996176"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02</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4198"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nvGrpSpPr>
          <p:cNvPr id="63" name="组合 62"/>
          <p:cNvGrpSpPr/>
          <p:nvPr/>
        </p:nvGrpSpPr>
        <p:grpSpPr>
          <a:xfrm>
            <a:off x="2654563" y="955963"/>
            <a:ext cx="1913471" cy="2034382"/>
            <a:chOff x="1452403" y="1832669"/>
            <a:chExt cx="2707454" cy="2711710"/>
          </a:xfrm>
        </p:grpSpPr>
        <p:grpSp>
          <p:nvGrpSpPr>
            <p:cNvPr id="68" name="组合 67"/>
            <p:cNvGrpSpPr/>
            <p:nvPr/>
          </p:nvGrpSpPr>
          <p:grpSpPr>
            <a:xfrm>
              <a:off x="1452403" y="1832669"/>
              <a:ext cx="2707454" cy="2711710"/>
              <a:chOff x="1393278" y="1580877"/>
              <a:chExt cx="2707454" cy="2711710"/>
            </a:xfrm>
          </p:grpSpPr>
          <p:sp>
            <p:nvSpPr>
              <p:cNvPr id="71" name="Oval 5"/>
              <p:cNvSpPr>
                <a:spLocks noChangeArrowheads="1"/>
              </p:cNvSpPr>
              <p:nvPr/>
            </p:nvSpPr>
            <p:spPr bwMode="auto">
              <a:xfrm>
                <a:off x="1393278" y="1580877"/>
                <a:ext cx="2707454" cy="2711710"/>
              </a:xfrm>
              <a:prstGeom prst="ellipse">
                <a:avLst/>
              </a:prstGeom>
              <a:solidFill>
                <a:srgbClr val="396AA8"/>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3"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69" name="矩形 68"/>
            <p:cNvSpPr/>
            <p:nvPr/>
          </p:nvSpPr>
          <p:spPr>
            <a:xfrm>
              <a:off x="1950475" y="3096077"/>
              <a:ext cx="1768227" cy="695755"/>
            </a:xfrm>
            <a:prstGeom prst="rect">
              <a:avLst/>
            </a:prstGeom>
          </p:spPr>
          <p:txBody>
            <a:bodyPr wrap="none">
              <a:spAutoFit/>
            </a:bodyPr>
            <a:lstStyle/>
            <a:p>
              <a:r>
                <a:rPr lang="zh-CN" altLang="en-US" sz="2800" b="1" dirty="0">
                  <a:solidFill>
                    <a:srgbClr val="FBFBFB"/>
                  </a:solidFill>
                  <a:latin typeface="微软雅黑" panose="020B0503020204020204" pitchFamily="34" charset="-122"/>
                  <a:ea typeface="微软雅黑" panose="020B0503020204020204" pitchFamily="34" charset="-122"/>
                </a:rPr>
                <a:t>第四</a:t>
              </a:r>
              <a:r>
                <a:rPr lang="zh-CN" altLang="en-US" sz="2800" b="1" dirty="0">
                  <a:solidFill>
                    <a:srgbClr val="FBFBFB"/>
                  </a:solidFill>
                  <a:latin typeface="微软雅黑" panose="020B0503020204020204" pitchFamily="34" charset="-122"/>
                  <a:ea typeface="微软雅黑" panose="020B0503020204020204" pitchFamily="34" charset="-122"/>
                </a:rPr>
                <a:t>周</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2314844" y="2391639"/>
              <a:ext cx="996177"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01</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grpSp>
        <p:nvGrpSpPr>
          <p:cNvPr id="89" name="组合 88"/>
          <p:cNvGrpSpPr/>
          <p:nvPr/>
        </p:nvGrpSpPr>
        <p:grpSpPr>
          <a:xfrm>
            <a:off x="4438650" y="1910715"/>
            <a:ext cx="1443355" cy="120650"/>
            <a:chOff x="2929691" y="2127825"/>
            <a:chExt cx="900366" cy="126498"/>
          </a:xfrm>
        </p:grpSpPr>
        <p:sp>
          <p:nvSpPr>
            <p:cNvPr id="91"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2"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3"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98" name="矩形 97"/>
          <p:cNvSpPr/>
          <p:nvPr/>
        </p:nvSpPr>
        <p:spPr>
          <a:xfrm>
            <a:off x="2659642" y="3267629"/>
            <a:ext cx="1913472" cy="922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翻译了</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的第五章的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和第六章的部分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9" name="矩形 98"/>
          <p:cNvSpPr/>
          <p:nvPr/>
        </p:nvSpPr>
        <p:spPr>
          <a:xfrm>
            <a:off x="5804349" y="3267515"/>
            <a:ext cx="1856306" cy="645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第五章和第六章全部翻译完成</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0-#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14:presetBounceEnd="40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40000">
                                          <p:cBhvr additive="base">
                                            <p:cTn id="16"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17" dur="500" fill="hold"/>
                                            <p:tgtEl>
                                              <p:spTgt spid="35"/>
                                            </p:tgtEl>
                                            <p:attrNameLst>
                                              <p:attrName>ppt_y</p:attrName>
                                            </p:attrNameLst>
                                          </p:cBhvr>
                                          <p:tavLst>
                                            <p:tav tm="0">
                                              <p:val>
                                                <p:strVal val="#ppt_y"/>
                                              </p:val>
                                            </p:tav>
                                            <p:tav tm="100000">
                                              <p:val>
                                                <p:strVal val="#ppt_y"/>
                                              </p:val>
                                            </p:tav>
                                          </p:tavLst>
                                        </p:anim>
                                      </p:childTnLst>
                                    </p:cTn>
                                  </p:par>
                                  <p:par>
                                    <p:cTn id="18" presetID="25" presetClass="entr" presetSubtype="0"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23" dur="1000" fill="hold"/>
                                            <p:tgtEl>
                                              <p:spTgt spid="63"/>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6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left)">
                                          <p:cBhvr>
                                            <p:cTn id="31" dur="500"/>
                                            <p:tgtEl>
                                              <p:spTgt spid="89"/>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500"/>
                                            <p:tgtEl>
                                              <p:spTgt spid="99"/>
                                            </p:tgtEl>
                                          </p:cBhvr>
                                        </p:animEffect>
                                      </p:childTnLst>
                                    </p:cTn>
                                  </p:par>
                                  <p:par>
                                    <p:cTn id="39" presetID="25" presetClass="entr" presetSubtype="0" fill="hold" nodeType="with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44" dur="1000" fill="hold"/>
                                            <p:tgtEl>
                                              <p:spTgt spid="101"/>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101"/>
                                            </p:tgtEl>
                                          </p:cBhvr>
                                        </p:animEffect>
                                      </p:childTnLst>
                                    </p:cTn>
                                  </p:par>
                                  <p:par>
                                    <p:cTn id="49" presetID="25" presetClass="entr" presetSubtype="0" fill="hold" nodeType="withEffect">
                                      <p:stCondLst>
                                        <p:cond delay="0"/>
                                      </p:stCondLst>
                                      <p:childTnLst>
                                        <p:set>
                                          <p:cBhvr>
                                            <p:cTn id="50" dur="1" fill="hold">
                                              <p:stCondLst>
                                                <p:cond delay="0"/>
                                              </p:stCondLst>
                                            </p:cTn>
                                            <p:tgtEl>
                                              <p:spTgt spid="107"/>
                                            </p:tgtEl>
                                            <p:attrNameLst>
                                              <p:attrName>style.visibility</p:attrName>
                                            </p:attrNameLst>
                                          </p:cBhvr>
                                          <p:to>
                                            <p:strVal val="visible"/>
                                          </p:to>
                                        </p:set>
                                        <p:anim calcmode="lin" valueType="num">
                                          <p:cBhvr>
                                            <p:cTn id="51" dur="500" decel="50000" fill="hold">
                                              <p:stCondLst>
                                                <p:cond delay="0"/>
                                              </p:stCondLst>
                                            </p:cTn>
                                            <p:tgtEl>
                                              <p:spTgt spid="107"/>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07"/>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07"/>
                                            </p:tgtEl>
                                            <p:attrNameLst>
                                              <p:attrName>ppt_w</p:attrName>
                                            </p:attrNameLst>
                                          </p:cBhvr>
                                          <p:tavLst>
                                            <p:tav tm="0">
                                              <p:val>
                                                <p:strVal val="#ppt_w*.05"/>
                                              </p:val>
                                            </p:tav>
                                            <p:tav tm="100000">
                                              <p:val>
                                                <p:strVal val="#ppt_w"/>
                                              </p:val>
                                            </p:tav>
                                          </p:tavLst>
                                        </p:anim>
                                        <p:anim calcmode="lin" valueType="num">
                                          <p:cBhvr>
                                            <p:cTn id="54" dur="1000" fill="hold"/>
                                            <p:tgtEl>
                                              <p:spTgt spid="107"/>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07"/>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07"/>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07"/>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5" grpId="0" animBg="1"/>
          <p:bldP spid="78" grpId="0"/>
          <p:bldP spid="98" grpId="0"/>
          <p:bldP spid="9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0-#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0-#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par>
                                    <p:cTn id="18" presetID="25" presetClass="entr" presetSubtype="0"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23" dur="1000" fill="hold"/>
                                            <p:tgtEl>
                                              <p:spTgt spid="63"/>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6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left)">
                                          <p:cBhvr>
                                            <p:cTn id="31" dur="500"/>
                                            <p:tgtEl>
                                              <p:spTgt spid="89"/>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500"/>
                                            <p:tgtEl>
                                              <p:spTgt spid="99"/>
                                            </p:tgtEl>
                                          </p:cBhvr>
                                        </p:animEffect>
                                      </p:childTnLst>
                                    </p:cTn>
                                  </p:par>
                                  <p:par>
                                    <p:cTn id="39" presetID="25" presetClass="entr" presetSubtype="0" fill="hold" nodeType="with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44" dur="1000" fill="hold"/>
                                            <p:tgtEl>
                                              <p:spTgt spid="101"/>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101"/>
                                            </p:tgtEl>
                                          </p:cBhvr>
                                        </p:animEffect>
                                      </p:childTnLst>
                                    </p:cTn>
                                  </p:par>
                                  <p:par>
                                    <p:cTn id="49" presetID="25" presetClass="entr" presetSubtype="0" fill="hold" nodeType="withEffect">
                                      <p:stCondLst>
                                        <p:cond delay="0"/>
                                      </p:stCondLst>
                                      <p:childTnLst>
                                        <p:set>
                                          <p:cBhvr>
                                            <p:cTn id="50" dur="1" fill="hold">
                                              <p:stCondLst>
                                                <p:cond delay="0"/>
                                              </p:stCondLst>
                                            </p:cTn>
                                            <p:tgtEl>
                                              <p:spTgt spid="107"/>
                                            </p:tgtEl>
                                            <p:attrNameLst>
                                              <p:attrName>style.visibility</p:attrName>
                                            </p:attrNameLst>
                                          </p:cBhvr>
                                          <p:to>
                                            <p:strVal val="visible"/>
                                          </p:to>
                                        </p:set>
                                        <p:anim calcmode="lin" valueType="num">
                                          <p:cBhvr>
                                            <p:cTn id="51" dur="500" decel="50000" fill="hold">
                                              <p:stCondLst>
                                                <p:cond delay="0"/>
                                              </p:stCondLst>
                                            </p:cTn>
                                            <p:tgtEl>
                                              <p:spTgt spid="107"/>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07"/>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07"/>
                                            </p:tgtEl>
                                            <p:attrNameLst>
                                              <p:attrName>ppt_w</p:attrName>
                                            </p:attrNameLst>
                                          </p:cBhvr>
                                          <p:tavLst>
                                            <p:tav tm="0">
                                              <p:val>
                                                <p:strVal val="#ppt_w*.05"/>
                                              </p:val>
                                            </p:tav>
                                            <p:tav tm="100000">
                                              <p:val>
                                                <p:strVal val="#ppt_w"/>
                                              </p:val>
                                            </p:tav>
                                          </p:tavLst>
                                        </p:anim>
                                        <p:anim calcmode="lin" valueType="num">
                                          <p:cBhvr>
                                            <p:cTn id="54" dur="1000" fill="hold"/>
                                            <p:tgtEl>
                                              <p:spTgt spid="107"/>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07"/>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07"/>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07"/>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5" grpId="0" animBg="1"/>
          <p:bldP spid="78" grpId="0"/>
          <p:bldP spid="98" grpId="0"/>
          <p:bldP spid="9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42"/>
          <p:cNvSpPr>
            <a:spLocks noChangeArrowheads="1"/>
          </p:cNvSpPr>
          <p:nvPr/>
        </p:nvSpPr>
        <p:spPr bwMode="auto">
          <a:xfrm>
            <a:off x="8065215" y="3433589"/>
            <a:ext cx="611241" cy="1584151"/>
          </a:xfrm>
          <a:prstGeom prst="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25" name="矩形 37"/>
          <p:cNvSpPr>
            <a:spLocks noChangeArrowheads="1"/>
          </p:cNvSpPr>
          <p:nvPr/>
        </p:nvSpPr>
        <p:spPr bwMode="auto">
          <a:xfrm>
            <a:off x="4845278" y="3433589"/>
            <a:ext cx="3091254" cy="1584151"/>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2" name="矩形 46"/>
          <p:cNvSpPr>
            <a:spLocks noChangeAspect="1" noChangeArrowheads="1"/>
          </p:cNvSpPr>
          <p:nvPr/>
        </p:nvSpPr>
        <p:spPr bwMode="auto">
          <a:xfrm>
            <a:off x="2472105" y="3433589"/>
            <a:ext cx="2244489" cy="1584151"/>
          </a:xfrm>
          <a:prstGeom prst="roundRect">
            <a:avLst/>
          </a:prstGeom>
          <a:blipFill dpi="0" rotWithShape="1">
            <a:blip r:embed="rId1"/>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33" name="矩形 47"/>
          <p:cNvSpPr>
            <a:spLocks noChangeAspect="1" noChangeArrowheads="1"/>
          </p:cNvSpPr>
          <p:nvPr/>
        </p:nvSpPr>
        <p:spPr bwMode="auto">
          <a:xfrm>
            <a:off x="4079122" y="1634952"/>
            <a:ext cx="2243088" cy="1582667"/>
          </a:xfrm>
          <a:prstGeom prst="roundRect">
            <a:avLst/>
          </a:prstGeom>
          <a:blipFill dpi="0" rotWithShape="1">
            <a:blip r:embed="rId2"/>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1" name="矩形 1"/>
          <p:cNvSpPr>
            <a:spLocks noChangeArrowheads="1"/>
          </p:cNvSpPr>
          <p:nvPr/>
        </p:nvSpPr>
        <p:spPr bwMode="auto">
          <a:xfrm>
            <a:off x="2472105" y="1633364"/>
            <a:ext cx="1497260" cy="1584151"/>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5" name="矩形 59"/>
          <p:cNvSpPr>
            <a:spLocks noChangeAspect="1" noChangeArrowheads="1"/>
          </p:cNvSpPr>
          <p:nvPr/>
        </p:nvSpPr>
        <p:spPr bwMode="auto">
          <a:xfrm>
            <a:off x="6431967" y="1633364"/>
            <a:ext cx="2244489" cy="1584151"/>
          </a:xfrm>
          <a:prstGeom prst="roundRect">
            <a:avLst/>
          </a:prstGeom>
          <a:blipFill dpi="0" rotWithShape="1">
            <a:blip r:embed="rId3"/>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9" name="文本框 36"/>
          <p:cNvSpPr>
            <a:spLocks noChangeArrowheads="1"/>
          </p:cNvSpPr>
          <p:nvPr/>
        </p:nvSpPr>
        <p:spPr bwMode="auto">
          <a:xfrm>
            <a:off x="2611809" y="2128239"/>
            <a:ext cx="1141532"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a:t>
            </a:r>
            <a:endParaRPr lang="zh-CN" altLang="en-US" sz="1200" dirty="0">
              <a:solidFill>
                <a:schemeClr val="bg1"/>
              </a:solidFill>
              <a:cs typeface="+mn-ea"/>
              <a:sym typeface="+mn-lt"/>
            </a:endParaRPr>
          </a:p>
        </p:txBody>
      </p:sp>
      <p:sp>
        <p:nvSpPr>
          <p:cNvPr id="50" name="文本框 36"/>
          <p:cNvSpPr>
            <a:spLocks noChangeArrowheads="1"/>
          </p:cNvSpPr>
          <p:nvPr/>
        </p:nvSpPr>
        <p:spPr bwMode="auto">
          <a:xfrm>
            <a:off x="2616121" y="1777380"/>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sp>
        <p:nvSpPr>
          <p:cNvPr id="51" name="文本框 36"/>
          <p:cNvSpPr>
            <a:spLocks noChangeArrowheads="1"/>
          </p:cNvSpPr>
          <p:nvPr/>
        </p:nvSpPr>
        <p:spPr bwMode="auto">
          <a:xfrm>
            <a:off x="4956036" y="3919349"/>
            <a:ext cx="2901761"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项目说明文字项目说明文字</a:t>
            </a:r>
            <a:endParaRPr lang="zh-CN" altLang="en-US" sz="1200" dirty="0">
              <a:solidFill>
                <a:schemeClr val="bg1"/>
              </a:solidFill>
              <a:cs typeface="+mn-ea"/>
              <a:sym typeface="+mn-lt"/>
            </a:endParaRPr>
          </a:p>
          <a:p>
            <a:pPr>
              <a:lnSpc>
                <a:spcPct val="120000"/>
              </a:lnSpc>
            </a:pPr>
            <a:endParaRPr lang="zh-CN" altLang="en-US" sz="1200" dirty="0">
              <a:solidFill>
                <a:schemeClr val="bg1"/>
              </a:solidFill>
              <a:cs typeface="+mn-ea"/>
              <a:sym typeface="+mn-lt"/>
            </a:endParaRPr>
          </a:p>
        </p:txBody>
      </p:sp>
      <p:sp>
        <p:nvSpPr>
          <p:cNvPr id="52" name="文本框 36"/>
          <p:cNvSpPr>
            <a:spLocks noChangeArrowheads="1"/>
          </p:cNvSpPr>
          <p:nvPr/>
        </p:nvSpPr>
        <p:spPr bwMode="auto">
          <a:xfrm>
            <a:off x="4960349" y="3568490"/>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grpSp>
        <p:nvGrpSpPr>
          <p:cNvPr id="21" name="组合 20"/>
          <p:cNvGrpSpPr/>
          <p:nvPr/>
        </p:nvGrpSpPr>
        <p:grpSpPr>
          <a:xfrm>
            <a:off x="0" y="0"/>
            <a:ext cx="2074433" cy="5761308"/>
            <a:chOff x="0" y="0"/>
            <a:chExt cx="2074433" cy="5761308"/>
          </a:xfrm>
        </p:grpSpPr>
        <p:sp>
          <p:nvSpPr>
            <p:cNvPr id="22" name="矩形 2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4"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6"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28" name="组合 27"/>
            <p:cNvGrpSpPr/>
            <p:nvPr/>
          </p:nvGrpSpPr>
          <p:grpSpPr>
            <a:xfrm>
              <a:off x="273298" y="593254"/>
              <a:ext cx="1536206" cy="1544166"/>
              <a:chOff x="273298" y="593254"/>
              <a:chExt cx="1536206" cy="1544166"/>
            </a:xfrm>
          </p:grpSpPr>
          <p:sp>
            <p:nvSpPr>
              <p:cNvPr id="29" name="椭圆 2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0" name="图片 29" descr="C:\Users\qsm10\Desktop\6f438fe2dd0c3657c7a9615ad1822b32.png6f438fe2dd0c3657c7a9615ad1822b32"/>
              <p:cNvPicPr>
                <a:picLocks noChangeAspect="1"/>
              </p:cNvPicPr>
              <p:nvPr/>
            </p:nvPicPr>
            <p:blipFill>
              <a:blip r:embed="rId4">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实践目标</a:t>
            </a:r>
            <a:endParaRPr lang="en-US" altLang="zh-CN" sz="2000" dirty="0">
              <a:solidFill>
                <a:srgbClr val="2B558E"/>
              </a:solidFill>
              <a:cs typeface="+mn-ea"/>
              <a:sym typeface="+mn-lt"/>
            </a:endParaRPr>
          </a:p>
        </p:txBody>
      </p:sp>
      <p:sp>
        <p:nvSpPr>
          <p:cNvPr id="38" name="矩形 37"/>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750"/>
                                        <p:tgtEl>
                                          <p:spTgt spid="33"/>
                                        </p:tgtEl>
                                      </p:cBhvr>
                                    </p:animEffect>
                                    <p:anim calcmode="lin" valueType="num">
                                      <p:cBhvr>
                                        <p:cTn id="8" dur="750" fill="hold"/>
                                        <p:tgtEl>
                                          <p:spTgt spid="33"/>
                                        </p:tgtEl>
                                        <p:attrNameLst>
                                          <p:attrName>ppt_x</p:attrName>
                                        </p:attrNameLst>
                                      </p:cBhvr>
                                      <p:tavLst>
                                        <p:tav tm="0">
                                          <p:val>
                                            <p:strVal val="#ppt_x"/>
                                          </p:val>
                                        </p:tav>
                                        <p:tav tm="100000">
                                          <p:val>
                                            <p:strVal val="#ppt_x"/>
                                          </p:val>
                                        </p:tav>
                                      </p:tavLst>
                                    </p:anim>
                                    <p:anim calcmode="lin" valueType="num">
                                      <p:cBhvr>
                                        <p:cTn id="9" dur="75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750"/>
                                        <p:tgtEl>
                                          <p:spTgt spid="49"/>
                                        </p:tgtEl>
                                      </p:cBhvr>
                                    </p:animEffect>
                                    <p:anim calcmode="lin" valueType="num">
                                      <p:cBhvr>
                                        <p:cTn id="13" dur="750" fill="hold"/>
                                        <p:tgtEl>
                                          <p:spTgt spid="49"/>
                                        </p:tgtEl>
                                        <p:attrNameLst>
                                          <p:attrName>ppt_x</p:attrName>
                                        </p:attrNameLst>
                                      </p:cBhvr>
                                      <p:tavLst>
                                        <p:tav tm="0">
                                          <p:val>
                                            <p:strVal val="#ppt_x"/>
                                          </p:val>
                                        </p:tav>
                                        <p:tav tm="100000">
                                          <p:val>
                                            <p:strVal val="#ppt_x"/>
                                          </p:val>
                                        </p:tav>
                                      </p:tavLst>
                                    </p:anim>
                                    <p:anim calcmode="lin" valueType="num">
                                      <p:cBhvr>
                                        <p:cTn id="14" dur="750" fill="hold"/>
                                        <p:tgtEl>
                                          <p:spTgt spid="4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750"/>
                                        <p:tgtEl>
                                          <p:spTgt spid="50"/>
                                        </p:tgtEl>
                                      </p:cBhvr>
                                    </p:animEffect>
                                    <p:anim calcmode="lin" valueType="num">
                                      <p:cBhvr>
                                        <p:cTn id="18" dur="750" fill="hold"/>
                                        <p:tgtEl>
                                          <p:spTgt spid="50"/>
                                        </p:tgtEl>
                                        <p:attrNameLst>
                                          <p:attrName>ppt_x</p:attrName>
                                        </p:attrNameLst>
                                      </p:cBhvr>
                                      <p:tavLst>
                                        <p:tav tm="0">
                                          <p:val>
                                            <p:strVal val="#ppt_x"/>
                                          </p:val>
                                        </p:tav>
                                        <p:tav tm="100000">
                                          <p:val>
                                            <p:strVal val="#ppt_x"/>
                                          </p:val>
                                        </p:tav>
                                      </p:tavLst>
                                    </p:anim>
                                    <p:anim calcmode="lin" valueType="num">
                                      <p:cBhvr>
                                        <p:cTn id="19" dur="75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25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750"/>
                                        <p:tgtEl>
                                          <p:spTgt spid="45"/>
                                        </p:tgtEl>
                                      </p:cBhvr>
                                    </p:animEffect>
                                    <p:anim calcmode="lin" valueType="num">
                                      <p:cBhvr>
                                        <p:cTn id="23" dur="750" fill="hold"/>
                                        <p:tgtEl>
                                          <p:spTgt spid="45"/>
                                        </p:tgtEl>
                                        <p:attrNameLst>
                                          <p:attrName>ppt_x</p:attrName>
                                        </p:attrNameLst>
                                      </p:cBhvr>
                                      <p:tavLst>
                                        <p:tav tm="0">
                                          <p:val>
                                            <p:strVal val="#ppt_x"/>
                                          </p:val>
                                        </p:tav>
                                        <p:tav tm="100000">
                                          <p:val>
                                            <p:strVal val="#ppt_x"/>
                                          </p:val>
                                        </p:tav>
                                      </p:tavLst>
                                    </p:anim>
                                    <p:anim calcmode="lin" valueType="num">
                                      <p:cBhvr>
                                        <p:cTn id="24" dur="750" fill="hold"/>
                                        <p:tgtEl>
                                          <p:spTgt spid="4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anim calcmode="lin" valueType="num">
                                      <p:cBhvr>
                                        <p:cTn id="33" dur="500" fill="hold"/>
                                        <p:tgtEl>
                                          <p:spTgt spid="51"/>
                                        </p:tgtEl>
                                        <p:attrNameLst>
                                          <p:attrName>ppt_x</p:attrName>
                                        </p:attrNameLst>
                                      </p:cBhvr>
                                      <p:tavLst>
                                        <p:tav tm="0">
                                          <p:val>
                                            <p:strVal val="#ppt_x"/>
                                          </p:val>
                                        </p:tav>
                                        <p:tav tm="100000">
                                          <p:val>
                                            <p:strVal val="#ppt_x"/>
                                          </p:val>
                                        </p:tav>
                                      </p:tavLst>
                                    </p:anim>
                                    <p:anim calcmode="lin" valueType="num">
                                      <p:cBhvr>
                                        <p:cTn id="34" dur="500" fill="hold"/>
                                        <p:tgtEl>
                                          <p:spTgt spid="5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strVal val="#ppt_x"/>
                                          </p:val>
                                        </p:tav>
                                        <p:tav tm="100000">
                                          <p:val>
                                            <p:strVal val="#ppt_x"/>
                                          </p:val>
                                        </p:tav>
                                      </p:tavLst>
                                    </p:anim>
                                    <p:anim calcmode="lin" valueType="num">
                                      <p:cBhvr>
                                        <p:cTn id="39" dur="500" fill="hold"/>
                                        <p:tgtEl>
                                          <p:spTgt spid="5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anim calcmode="lin" valueType="num">
                                      <p:cBhvr>
                                        <p:cTn id="43" dur="500" fill="hold"/>
                                        <p:tgtEl>
                                          <p:spTgt spid="23"/>
                                        </p:tgtEl>
                                        <p:attrNameLst>
                                          <p:attrName>ppt_x</p:attrName>
                                        </p:attrNameLst>
                                      </p:cBhvr>
                                      <p:tavLst>
                                        <p:tav tm="0">
                                          <p:val>
                                            <p:strVal val="#ppt_x"/>
                                          </p:val>
                                        </p:tav>
                                        <p:tav tm="100000">
                                          <p:val>
                                            <p:strVal val="#ppt_x"/>
                                          </p:val>
                                        </p:tav>
                                      </p:tavLst>
                                    </p:anim>
                                    <p:anim calcmode="lin" valueType="num">
                                      <p:cBhvr>
                                        <p:cTn id="44" dur="5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anim calcmode="lin" valueType="num">
                                      <p:cBhvr>
                                        <p:cTn id="48" dur="500" fill="hold"/>
                                        <p:tgtEl>
                                          <p:spTgt spid="25"/>
                                        </p:tgtEl>
                                        <p:attrNameLst>
                                          <p:attrName>ppt_x</p:attrName>
                                        </p:attrNameLst>
                                      </p:cBhvr>
                                      <p:tavLst>
                                        <p:tav tm="0">
                                          <p:val>
                                            <p:strVal val="#ppt_x"/>
                                          </p:val>
                                        </p:tav>
                                        <p:tav tm="100000">
                                          <p:val>
                                            <p:strVal val="#ppt_x"/>
                                          </p:val>
                                        </p:tav>
                                      </p:tavLst>
                                    </p:anim>
                                    <p:anim calcmode="lin" valueType="num">
                                      <p:cBhvr>
                                        <p:cTn id="49" dur="5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anim calcmode="lin" valueType="num">
                                      <p:cBhvr>
                                        <p:cTn id="53" dur="500" fill="hold"/>
                                        <p:tgtEl>
                                          <p:spTgt spid="32"/>
                                        </p:tgtEl>
                                        <p:attrNameLst>
                                          <p:attrName>ppt_x</p:attrName>
                                        </p:attrNameLst>
                                      </p:cBhvr>
                                      <p:tavLst>
                                        <p:tav tm="0">
                                          <p:val>
                                            <p:strVal val="#ppt_x"/>
                                          </p:val>
                                        </p:tav>
                                        <p:tav tm="100000">
                                          <p:val>
                                            <p:strVal val="#ppt_x"/>
                                          </p:val>
                                        </p:tav>
                                      </p:tavLst>
                                    </p:anim>
                                    <p:anim calcmode="lin" valueType="num">
                                      <p:cBhvr>
                                        <p:cTn id="54"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22" presetClass="entr" presetSubtype="8" fill="hold" grpId="0" nodeType="afterEffect">
                                  <p:stCondLst>
                                    <p:cond delay="25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par>
                                <p:cTn id="66" presetID="12" presetClass="entr" presetSubtype="8" fill="hold" grpId="0" nodeType="withEffect">
                                  <p:stCondLst>
                                    <p:cond delay="250"/>
                                  </p:stCondLst>
                                  <p:childTnLst>
                                    <p:set>
                                      <p:cBhvr>
                                        <p:cTn id="67" dur="1" fill="hold">
                                          <p:stCondLst>
                                            <p:cond delay="0"/>
                                          </p:stCondLst>
                                        </p:cTn>
                                        <p:tgtEl>
                                          <p:spTgt spid="37"/>
                                        </p:tgtEl>
                                        <p:attrNameLst>
                                          <p:attrName>style.visibility</p:attrName>
                                        </p:attrNameLst>
                                      </p:cBhvr>
                                      <p:to>
                                        <p:strVal val="visible"/>
                                      </p:to>
                                    </p:set>
                                    <p:anim calcmode="lin" valueType="num">
                                      <p:cBhvr additive="base">
                                        <p:cTn id="68" dur="500"/>
                                        <p:tgtEl>
                                          <p:spTgt spid="37"/>
                                        </p:tgtEl>
                                        <p:attrNameLst>
                                          <p:attrName>ppt_x</p:attrName>
                                        </p:attrNameLst>
                                      </p:cBhvr>
                                      <p:tavLst>
                                        <p:tav tm="0">
                                          <p:val>
                                            <p:strVal val="#ppt_x-#ppt_w*1.125000"/>
                                          </p:val>
                                        </p:tav>
                                        <p:tav tm="100000">
                                          <p:val>
                                            <p:strVal val="#ppt_x"/>
                                          </p:val>
                                        </p:tav>
                                      </p:tavLst>
                                    </p:anim>
                                    <p:animEffect transition="in" filter="wipe(right)">
                                      <p:cBhvr>
                                        <p:cTn id="6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32" grpId="0" animBg="1"/>
      <p:bldP spid="33" grpId="0" animBg="1"/>
      <p:bldP spid="41" grpId="0" animBg="1"/>
      <p:bldP spid="45" grpId="0" animBg="1"/>
      <p:bldP spid="49" grpId="0"/>
      <p:bldP spid="50" grpId="0"/>
      <p:bldP spid="51" grpId="0"/>
      <p:bldP spid="52" grpId="0"/>
      <p:bldP spid="37" grpId="0"/>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6"/>
          <p:cNvSpPr>
            <a:spLocks noChangeAspect="1" noChangeArrowheads="1"/>
          </p:cNvSpPr>
          <p:nvPr/>
        </p:nvSpPr>
        <p:spPr bwMode="auto">
          <a:xfrm>
            <a:off x="2483768" y="1705372"/>
            <a:ext cx="2093406" cy="1382236"/>
          </a:xfrm>
          <a:prstGeom prst="rect">
            <a:avLst/>
          </a:prstGeom>
          <a:blipFill dpi="0" rotWithShape="1">
            <a:blip r:embed="rId1"/>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1" name="矩形 29"/>
          <p:cNvSpPr>
            <a:spLocks noChangeAspect="1" noChangeArrowheads="1"/>
          </p:cNvSpPr>
          <p:nvPr/>
        </p:nvSpPr>
        <p:spPr bwMode="auto">
          <a:xfrm>
            <a:off x="2483768" y="3445910"/>
            <a:ext cx="2093406" cy="1382236"/>
          </a:xfrm>
          <a:prstGeom prst="rect">
            <a:avLst/>
          </a:prstGeom>
          <a:blipFill dpi="0" rotWithShape="1">
            <a:blip r:embed="rId2"/>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5" name="矩形 33"/>
          <p:cNvSpPr>
            <a:spLocks noChangeAspect="1" noChangeArrowheads="1"/>
          </p:cNvSpPr>
          <p:nvPr/>
        </p:nvSpPr>
        <p:spPr bwMode="auto">
          <a:xfrm>
            <a:off x="4610256" y="1705372"/>
            <a:ext cx="2093406" cy="1382236"/>
          </a:xfrm>
          <a:prstGeom prst="rect">
            <a:avLst/>
          </a:prstGeom>
          <a:blipFill dpi="0" rotWithShape="1">
            <a:blip r:embed="rId3"/>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52" name="矩形 37"/>
          <p:cNvSpPr>
            <a:spLocks noChangeAspect="1" noChangeArrowheads="1"/>
          </p:cNvSpPr>
          <p:nvPr/>
        </p:nvSpPr>
        <p:spPr bwMode="auto">
          <a:xfrm>
            <a:off x="4610256" y="3445910"/>
            <a:ext cx="2093406" cy="1382236"/>
          </a:xfrm>
          <a:prstGeom prst="rect">
            <a:avLst/>
          </a:prstGeom>
          <a:blipFill dpi="0" rotWithShape="1">
            <a:blip r:embed="rId4"/>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59" name="矩形 41"/>
          <p:cNvSpPr>
            <a:spLocks noChangeAspect="1" noChangeArrowheads="1"/>
          </p:cNvSpPr>
          <p:nvPr/>
        </p:nvSpPr>
        <p:spPr bwMode="auto">
          <a:xfrm>
            <a:off x="6727066" y="1705372"/>
            <a:ext cx="2093406" cy="1382236"/>
          </a:xfrm>
          <a:prstGeom prst="rect">
            <a:avLst/>
          </a:prstGeom>
          <a:blipFill dpi="0" rotWithShape="1">
            <a:blip r:embed="rId5"/>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63" name="矩形 45"/>
          <p:cNvSpPr>
            <a:spLocks noChangeAspect="1" noChangeArrowheads="1"/>
          </p:cNvSpPr>
          <p:nvPr/>
        </p:nvSpPr>
        <p:spPr bwMode="auto">
          <a:xfrm>
            <a:off x="6727066" y="3445909"/>
            <a:ext cx="2093406" cy="1382237"/>
          </a:xfrm>
          <a:prstGeom prst="rect">
            <a:avLst/>
          </a:prstGeom>
          <a:blipFill dpi="0" rotWithShape="1">
            <a:blip r:embed="rId6"/>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38" name="矩形 25"/>
          <p:cNvSpPr>
            <a:spLocks noChangeArrowheads="1"/>
          </p:cNvSpPr>
          <p:nvPr/>
        </p:nvSpPr>
        <p:spPr bwMode="auto">
          <a:xfrm>
            <a:off x="2483769" y="2827741"/>
            <a:ext cx="2093405" cy="259867"/>
          </a:xfrm>
          <a:prstGeom prst="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2" name="矩形 30"/>
          <p:cNvSpPr>
            <a:spLocks noChangeArrowheads="1"/>
          </p:cNvSpPr>
          <p:nvPr/>
        </p:nvSpPr>
        <p:spPr bwMode="auto">
          <a:xfrm>
            <a:off x="2483769" y="4568279"/>
            <a:ext cx="2093405" cy="259867"/>
          </a:xfrm>
          <a:prstGeom prst="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9" name="矩形 34"/>
          <p:cNvSpPr>
            <a:spLocks noChangeArrowheads="1"/>
          </p:cNvSpPr>
          <p:nvPr/>
        </p:nvSpPr>
        <p:spPr bwMode="auto">
          <a:xfrm>
            <a:off x="4610257" y="2827741"/>
            <a:ext cx="2093405" cy="259867"/>
          </a:xfrm>
          <a:prstGeom prst="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53" name="矩形 38"/>
          <p:cNvSpPr>
            <a:spLocks noChangeArrowheads="1"/>
          </p:cNvSpPr>
          <p:nvPr/>
        </p:nvSpPr>
        <p:spPr bwMode="auto">
          <a:xfrm>
            <a:off x="4610257" y="4568279"/>
            <a:ext cx="2093405" cy="259867"/>
          </a:xfrm>
          <a:prstGeom prst="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60" name="矩形 42"/>
          <p:cNvSpPr>
            <a:spLocks noChangeArrowheads="1"/>
          </p:cNvSpPr>
          <p:nvPr/>
        </p:nvSpPr>
        <p:spPr bwMode="auto">
          <a:xfrm>
            <a:off x="6727067" y="2827741"/>
            <a:ext cx="2093405" cy="259867"/>
          </a:xfrm>
          <a:prstGeom prst="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64" name="矩形 46"/>
          <p:cNvSpPr>
            <a:spLocks noChangeArrowheads="1"/>
          </p:cNvSpPr>
          <p:nvPr/>
        </p:nvSpPr>
        <p:spPr bwMode="auto">
          <a:xfrm>
            <a:off x="6727067" y="4568279"/>
            <a:ext cx="2093405" cy="259867"/>
          </a:xfrm>
          <a:prstGeom prst="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67" name="文本框 36"/>
          <p:cNvSpPr>
            <a:spLocks noChangeArrowheads="1"/>
          </p:cNvSpPr>
          <p:nvPr/>
        </p:nvSpPr>
        <p:spPr bwMode="auto">
          <a:xfrm>
            <a:off x="3103474" y="2797838"/>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68" name="文本框 36"/>
          <p:cNvSpPr>
            <a:spLocks noChangeArrowheads="1"/>
          </p:cNvSpPr>
          <p:nvPr/>
        </p:nvSpPr>
        <p:spPr bwMode="auto">
          <a:xfrm>
            <a:off x="5150984" y="2797838"/>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71" name="文本框 36"/>
          <p:cNvSpPr>
            <a:spLocks noChangeArrowheads="1"/>
          </p:cNvSpPr>
          <p:nvPr/>
        </p:nvSpPr>
        <p:spPr bwMode="auto">
          <a:xfrm>
            <a:off x="7269548" y="2797838"/>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75" name="文本框 36"/>
          <p:cNvSpPr>
            <a:spLocks noChangeArrowheads="1"/>
          </p:cNvSpPr>
          <p:nvPr/>
        </p:nvSpPr>
        <p:spPr bwMode="auto">
          <a:xfrm>
            <a:off x="3103474" y="4544235"/>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76" name="文本框 36"/>
          <p:cNvSpPr>
            <a:spLocks noChangeArrowheads="1"/>
          </p:cNvSpPr>
          <p:nvPr/>
        </p:nvSpPr>
        <p:spPr bwMode="auto">
          <a:xfrm>
            <a:off x="5150984" y="4544235"/>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77" name="文本框 36"/>
          <p:cNvSpPr>
            <a:spLocks noChangeArrowheads="1"/>
          </p:cNvSpPr>
          <p:nvPr/>
        </p:nvSpPr>
        <p:spPr bwMode="auto">
          <a:xfrm>
            <a:off x="7269548" y="4544235"/>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grpSp>
        <p:nvGrpSpPr>
          <p:cNvPr id="30" name="组合 29"/>
          <p:cNvGrpSpPr/>
          <p:nvPr/>
        </p:nvGrpSpPr>
        <p:grpSpPr>
          <a:xfrm>
            <a:off x="0" y="0"/>
            <a:ext cx="2074433" cy="5761308"/>
            <a:chOff x="0" y="0"/>
            <a:chExt cx="2074433" cy="5761308"/>
          </a:xfrm>
        </p:grpSpPr>
        <p:sp>
          <p:nvSpPr>
            <p:cNvPr id="31" name="矩形 30"/>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2"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3"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4" name="组合 33"/>
            <p:cNvGrpSpPr/>
            <p:nvPr/>
          </p:nvGrpSpPr>
          <p:grpSpPr>
            <a:xfrm>
              <a:off x="273298" y="593254"/>
              <a:ext cx="1536206" cy="1544166"/>
              <a:chOff x="273298" y="593254"/>
              <a:chExt cx="1536206" cy="1544166"/>
            </a:xfrm>
          </p:grpSpPr>
          <p:sp>
            <p:nvSpPr>
              <p:cNvPr id="35" name="椭圆 34"/>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6" name="图片 35" descr="C:\Users\qsm10\Desktop\6f438fe2dd0c3657c7a9615ad1822b32.png6f438fe2dd0c3657c7a9615ad1822b32"/>
              <p:cNvPicPr>
                <a:picLocks noChangeAspect="1"/>
              </p:cNvPicPr>
              <p:nvPr/>
            </p:nvPicPr>
            <p:blipFill>
              <a:blip r:embed="rId7">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0"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成果展示</a:t>
            </a:r>
            <a:endParaRPr lang="en-US" altLang="zh-CN" sz="2000" dirty="0">
              <a:solidFill>
                <a:srgbClr val="2B558E"/>
              </a:solidFill>
              <a:cs typeface="+mn-ea"/>
              <a:sym typeface="+mn-lt"/>
            </a:endParaRPr>
          </a:p>
        </p:txBody>
      </p:sp>
      <p:sp>
        <p:nvSpPr>
          <p:cNvPr id="43" name="矩形 42"/>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anim calcmode="lin" valueType="num">
                                      <p:cBhvr>
                                        <p:cTn id="13" dur="500" fill="hold"/>
                                        <p:tgtEl>
                                          <p:spTgt spid="38"/>
                                        </p:tgtEl>
                                        <p:attrNameLst>
                                          <p:attrName>ppt_x</p:attrName>
                                        </p:attrNameLst>
                                      </p:cBhvr>
                                      <p:tavLst>
                                        <p:tav tm="0">
                                          <p:val>
                                            <p:strVal val="#ppt_x"/>
                                          </p:val>
                                        </p:tav>
                                        <p:tav tm="100000">
                                          <p:val>
                                            <p:strVal val="#ppt_x"/>
                                          </p:val>
                                        </p:tav>
                                      </p:tavLst>
                                    </p:anim>
                                    <p:anim calcmode="lin" valueType="num">
                                      <p:cBhvr>
                                        <p:cTn id="14" dur="5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anim calcmode="lin" valueType="num">
                                      <p:cBhvr>
                                        <p:cTn id="18" dur="500" fill="hold"/>
                                        <p:tgtEl>
                                          <p:spTgt spid="67"/>
                                        </p:tgtEl>
                                        <p:attrNameLst>
                                          <p:attrName>ppt_x</p:attrName>
                                        </p:attrNameLst>
                                      </p:cBhvr>
                                      <p:tavLst>
                                        <p:tav tm="0">
                                          <p:val>
                                            <p:strVal val="#ppt_x"/>
                                          </p:val>
                                        </p:tav>
                                        <p:tav tm="100000">
                                          <p:val>
                                            <p:strVal val="#ppt_x"/>
                                          </p:val>
                                        </p:tav>
                                      </p:tavLst>
                                    </p:anim>
                                    <p:anim calcmode="lin" valueType="num">
                                      <p:cBhvr>
                                        <p:cTn id="19" dur="5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anim calcmode="lin" valueType="num">
                                      <p:cBhvr>
                                        <p:cTn id="23" dur="500" fill="hold"/>
                                        <p:tgtEl>
                                          <p:spTgt spid="45"/>
                                        </p:tgtEl>
                                        <p:attrNameLst>
                                          <p:attrName>ppt_x</p:attrName>
                                        </p:attrNameLst>
                                      </p:cBhvr>
                                      <p:tavLst>
                                        <p:tav tm="0">
                                          <p:val>
                                            <p:strVal val="#ppt_x"/>
                                          </p:val>
                                        </p:tav>
                                        <p:tav tm="100000">
                                          <p:val>
                                            <p:strVal val="#ppt_x"/>
                                          </p:val>
                                        </p:tav>
                                      </p:tavLst>
                                    </p:anim>
                                    <p:anim calcmode="lin" valueType="num">
                                      <p:cBhvr>
                                        <p:cTn id="24" dur="5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anim calcmode="lin" valueType="num">
                                      <p:cBhvr>
                                        <p:cTn id="28" dur="500" fill="hold"/>
                                        <p:tgtEl>
                                          <p:spTgt spid="49"/>
                                        </p:tgtEl>
                                        <p:attrNameLst>
                                          <p:attrName>ppt_x</p:attrName>
                                        </p:attrNameLst>
                                      </p:cBhvr>
                                      <p:tavLst>
                                        <p:tav tm="0">
                                          <p:val>
                                            <p:strVal val="#ppt_x"/>
                                          </p:val>
                                        </p:tav>
                                        <p:tav tm="100000">
                                          <p:val>
                                            <p:strVal val="#ppt_x"/>
                                          </p:val>
                                        </p:tav>
                                      </p:tavLst>
                                    </p:anim>
                                    <p:anim calcmode="lin" valueType="num">
                                      <p:cBhvr>
                                        <p:cTn id="29" dur="500" fill="hold"/>
                                        <p:tgtEl>
                                          <p:spTgt spid="4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anim calcmode="lin" valueType="num">
                                      <p:cBhvr>
                                        <p:cTn id="33" dur="500" fill="hold"/>
                                        <p:tgtEl>
                                          <p:spTgt spid="68"/>
                                        </p:tgtEl>
                                        <p:attrNameLst>
                                          <p:attrName>ppt_x</p:attrName>
                                        </p:attrNameLst>
                                      </p:cBhvr>
                                      <p:tavLst>
                                        <p:tav tm="0">
                                          <p:val>
                                            <p:strVal val="#ppt_x"/>
                                          </p:val>
                                        </p:tav>
                                        <p:tav tm="100000">
                                          <p:val>
                                            <p:strVal val="#ppt_x"/>
                                          </p:val>
                                        </p:tav>
                                      </p:tavLst>
                                    </p:anim>
                                    <p:anim calcmode="lin" valueType="num">
                                      <p:cBhvr>
                                        <p:cTn id="34" dur="500" fill="hold"/>
                                        <p:tgtEl>
                                          <p:spTgt spid="6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anim calcmode="lin" valueType="num">
                                      <p:cBhvr>
                                        <p:cTn id="38" dur="500" fill="hold"/>
                                        <p:tgtEl>
                                          <p:spTgt spid="59"/>
                                        </p:tgtEl>
                                        <p:attrNameLst>
                                          <p:attrName>ppt_x</p:attrName>
                                        </p:attrNameLst>
                                      </p:cBhvr>
                                      <p:tavLst>
                                        <p:tav tm="0">
                                          <p:val>
                                            <p:strVal val="#ppt_x"/>
                                          </p:val>
                                        </p:tav>
                                        <p:tav tm="100000">
                                          <p:val>
                                            <p:strVal val="#ppt_x"/>
                                          </p:val>
                                        </p:tav>
                                      </p:tavLst>
                                    </p:anim>
                                    <p:anim calcmode="lin" valueType="num">
                                      <p:cBhvr>
                                        <p:cTn id="39" dur="500" fill="hold"/>
                                        <p:tgtEl>
                                          <p:spTgt spid="5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anim calcmode="lin" valueType="num">
                                      <p:cBhvr>
                                        <p:cTn id="43" dur="500" fill="hold"/>
                                        <p:tgtEl>
                                          <p:spTgt spid="60"/>
                                        </p:tgtEl>
                                        <p:attrNameLst>
                                          <p:attrName>ppt_x</p:attrName>
                                        </p:attrNameLst>
                                      </p:cBhvr>
                                      <p:tavLst>
                                        <p:tav tm="0">
                                          <p:val>
                                            <p:strVal val="#ppt_x"/>
                                          </p:val>
                                        </p:tav>
                                        <p:tav tm="100000">
                                          <p:val>
                                            <p:strVal val="#ppt_x"/>
                                          </p:val>
                                        </p:tav>
                                      </p:tavLst>
                                    </p:anim>
                                    <p:anim calcmode="lin" valueType="num">
                                      <p:cBhvr>
                                        <p:cTn id="44" dur="500" fill="hold"/>
                                        <p:tgtEl>
                                          <p:spTgt spid="6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anim calcmode="lin" valueType="num">
                                      <p:cBhvr>
                                        <p:cTn id="48" dur="500" fill="hold"/>
                                        <p:tgtEl>
                                          <p:spTgt spid="71"/>
                                        </p:tgtEl>
                                        <p:attrNameLst>
                                          <p:attrName>ppt_x</p:attrName>
                                        </p:attrNameLst>
                                      </p:cBhvr>
                                      <p:tavLst>
                                        <p:tav tm="0">
                                          <p:val>
                                            <p:strVal val="#ppt_x"/>
                                          </p:val>
                                        </p:tav>
                                        <p:tav tm="100000">
                                          <p:val>
                                            <p:strVal val="#ppt_x"/>
                                          </p:val>
                                        </p:tav>
                                      </p:tavLst>
                                    </p:anim>
                                    <p:anim calcmode="lin" valueType="num">
                                      <p:cBhvr>
                                        <p:cTn id="49" dur="500" fill="hold"/>
                                        <p:tgtEl>
                                          <p:spTgt spid="71"/>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anim calcmode="lin" valueType="num">
                                      <p:cBhvr>
                                        <p:cTn id="54" dur="500" fill="hold"/>
                                        <p:tgtEl>
                                          <p:spTgt spid="41"/>
                                        </p:tgtEl>
                                        <p:attrNameLst>
                                          <p:attrName>ppt_x</p:attrName>
                                        </p:attrNameLst>
                                      </p:cBhvr>
                                      <p:tavLst>
                                        <p:tav tm="0">
                                          <p:val>
                                            <p:strVal val="#ppt_x"/>
                                          </p:val>
                                        </p:tav>
                                        <p:tav tm="100000">
                                          <p:val>
                                            <p:strVal val="#ppt_x"/>
                                          </p:val>
                                        </p:tav>
                                      </p:tavLst>
                                    </p:anim>
                                    <p:anim calcmode="lin" valueType="num">
                                      <p:cBhvr>
                                        <p:cTn id="55" dur="500" fill="hold"/>
                                        <p:tgtEl>
                                          <p:spTgt spid="4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anim calcmode="lin" valueType="num">
                                      <p:cBhvr>
                                        <p:cTn id="59" dur="500" fill="hold"/>
                                        <p:tgtEl>
                                          <p:spTgt spid="75"/>
                                        </p:tgtEl>
                                        <p:attrNameLst>
                                          <p:attrName>ppt_x</p:attrName>
                                        </p:attrNameLst>
                                      </p:cBhvr>
                                      <p:tavLst>
                                        <p:tav tm="0">
                                          <p:val>
                                            <p:strVal val="#ppt_x"/>
                                          </p:val>
                                        </p:tav>
                                        <p:tav tm="100000">
                                          <p:val>
                                            <p:strVal val="#ppt_x"/>
                                          </p:val>
                                        </p:tav>
                                      </p:tavLst>
                                    </p:anim>
                                    <p:anim calcmode="lin" valueType="num">
                                      <p:cBhvr>
                                        <p:cTn id="60" dur="500" fill="hold"/>
                                        <p:tgtEl>
                                          <p:spTgt spid="7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anim calcmode="lin" valueType="num">
                                      <p:cBhvr>
                                        <p:cTn id="64" dur="500" fill="hold"/>
                                        <p:tgtEl>
                                          <p:spTgt spid="42"/>
                                        </p:tgtEl>
                                        <p:attrNameLst>
                                          <p:attrName>ppt_x</p:attrName>
                                        </p:attrNameLst>
                                      </p:cBhvr>
                                      <p:tavLst>
                                        <p:tav tm="0">
                                          <p:val>
                                            <p:strVal val="#ppt_x"/>
                                          </p:val>
                                        </p:tav>
                                        <p:tav tm="100000">
                                          <p:val>
                                            <p:strVal val="#ppt_x"/>
                                          </p:val>
                                        </p:tav>
                                      </p:tavLst>
                                    </p:anim>
                                    <p:anim calcmode="lin" valueType="num">
                                      <p:cBhvr>
                                        <p:cTn id="65" dur="500" fill="hold"/>
                                        <p:tgtEl>
                                          <p:spTgt spid="4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5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anim calcmode="lin" valueType="num">
                                      <p:cBhvr>
                                        <p:cTn id="69" dur="500" fill="hold"/>
                                        <p:tgtEl>
                                          <p:spTgt spid="52"/>
                                        </p:tgtEl>
                                        <p:attrNameLst>
                                          <p:attrName>ppt_x</p:attrName>
                                        </p:attrNameLst>
                                      </p:cBhvr>
                                      <p:tavLst>
                                        <p:tav tm="0">
                                          <p:val>
                                            <p:strVal val="#ppt_x"/>
                                          </p:val>
                                        </p:tav>
                                        <p:tav tm="100000">
                                          <p:val>
                                            <p:strVal val="#ppt_x"/>
                                          </p:val>
                                        </p:tav>
                                      </p:tavLst>
                                    </p:anim>
                                    <p:anim calcmode="lin" valueType="num">
                                      <p:cBhvr>
                                        <p:cTn id="70" dur="500" fill="hold"/>
                                        <p:tgtEl>
                                          <p:spTgt spid="5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anim calcmode="lin" valueType="num">
                                      <p:cBhvr>
                                        <p:cTn id="74" dur="500" fill="hold"/>
                                        <p:tgtEl>
                                          <p:spTgt spid="53"/>
                                        </p:tgtEl>
                                        <p:attrNameLst>
                                          <p:attrName>ppt_x</p:attrName>
                                        </p:attrNameLst>
                                      </p:cBhvr>
                                      <p:tavLst>
                                        <p:tav tm="0">
                                          <p:val>
                                            <p:strVal val="#ppt_x"/>
                                          </p:val>
                                        </p:tav>
                                        <p:tav tm="100000">
                                          <p:val>
                                            <p:strVal val="#ppt_x"/>
                                          </p:val>
                                        </p:tav>
                                      </p:tavLst>
                                    </p:anim>
                                    <p:anim calcmode="lin" valueType="num">
                                      <p:cBhvr>
                                        <p:cTn id="75" dur="500" fill="hold"/>
                                        <p:tgtEl>
                                          <p:spTgt spid="5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anim calcmode="lin" valueType="num">
                                      <p:cBhvr>
                                        <p:cTn id="79" dur="500" fill="hold"/>
                                        <p:tgtEl>
                                          <p:spTgt spid="76"/>
                                        </p:tgtEl>
                                        <p:attrNameLst>
                                          <p:attrName>ppt_x</p:attrName>
                                        </p:attrNameLst>
                                      </p:cBhvr>
                                      <p:tavLst>
                                        <p:tav tm="0">
                                          <p:val>
                                            <p:strVal val="#ppt_x"/>
                                          </p:val>
                                        </p:tav>
                                        <p:tav tm="100000">
                                          <p:val>
                                            <p:strVal val="#ppt_x"/>
                                          </p:val>
                                        </p:tav>
                                      </p:tavLst>
                                    </p:anim>
                                    <p:anim calcmode="lin" valueType="num">
                                      <p:cBhvr>
                                        <p:cTn id="80" dur="500" fill="hold"/>
                                        <p:tgtEl>
                                          <p:spTgt spid="7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50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anim calcmode="lin" valueType="num">
                                      <p:cBhvr>
                                        <p:cTn id="84" dur="500" fill="hold"/>
                                        <p:tgtEl>
                                          <p:spTgt spid="63"/>
                                        </p:tgtEl>
                                        <p:attrNameLst>
                                          <p:attrName>ppt_x</p:attrName>
                                        </p:attrNameLst>
                                      </p:cBhvr>
                                      <p:tavLst>
                                        <p:tav tm="0">
                                          <p:val>
                                            <p:strVal val="#ppt_x"/>
                                          </p:val>
                                        </p:tav>
                                        <p:tav tm="100000">
                                          <p:val>
                                            <p:strVal val="#ppt_x"/>
                                          </p:val>
                                        </p:tav>
                                      </p:tavLst>
                                    </p:anim>
                                    <p:anim calcmode="lin" valueType="num">
                                      <p:cBhvr>
                                        <p:cTn id="85" dur="500" fill="hold"/>
                                        <p:tgtEl>
                                          <p:spTgt spid="6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50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anim calcmode="lin" valueType="num">
                                      <p:cBhvr>
                                        <p:cTn id="89" dur="500" fill="hold"/>
                                        <p:tgtEl>
                                          <p:spTgt spid="64"/>
                                        </p:tgtEl>
                                        <p:attrNameLst>
                                          <p:attrName>ppt_x</p:attrName>
                                        </p:attrNameLst>
                                      </p:cBhvr>
                                      <p:tavLst>
                                        <p:tav tm="0">
                                          <p:val>
                                            <p:strVal val="#ppt_x"/>
                                          </p:val>
                                        </p:tav>
                                        <p:tav tm="100000">
                                          <p:val>
                                            <p:strVal val="#ppt_x"/>
                                          </p:val>
                                        </p:tav>
                                      </p:tavLst>
                                    </p:anim>
                                    <p:anim calcmode="lin" valueType="num">
                                      <p:cBhvr>
                                        <p:cTn id="90" dur="500" fill="hold"/>
                                        <p:tgtEl>
                                          <p:spTgt spid="64"/>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500"/>
                                  </p:stCondLst>
                                  <p:childTnLst>
                                    <p:set>
                                      <p:cBhvr>
                                        <p:cTn id="92" dur="1" fill="hold">
                                          <p:stCondLst>
                                            <p:cond delay="0"/>
                                          </p:stCondLst>
                                        </p:cTn>
                                        <p:tgtEl>
                                          <p:spTgt spid="77"/>
                                        </p:tgtEl>
                                        <p:attrNameLst>
                                          <p:attrName>style.visibility</p:attrName>
                                        </p:attrNameLst>
                                      </p:cBhvr>
                                      <p:to>
                                        <p:strVal val="visible"/>
                                      </p:to>
                                    </p:set>
                                    <p:animEffect transition="in" filter="fade">
                                      <p:cBhvr>
                                        <p:cTn id="93" dur="500"/>
                                        <p:tgtEl>
                                          <p:spTgt spid="77"/>
                                        </p:tgtEl>
                                      </p:cBhvr>
                                    </p:animEffect>
                                    <p:anim calcmode="lin" valueType="num">
                                      <p:cBhvr>
                                        <p:cTn id="94" dur="500" fill="hold"/>
                                        <p:tgtEl>
                                          <p:spTgt spid="77"/>
                                        </p:tgtEl>
                                        <p:attrNameLst>
                                          <p:attrName>ppt_x</p:attrName>
                                        </p:attrNameLst>
                                      </p:cBhvr>
                                      <p:tavLst>
                                        <p:tav tm="0">
                                          <p:val>
                                            <p:strVal val="#ppt_x"/>
                                          </p:val>
                                        </p:tav>
                                        <p:tav tm="100000">
                                          <p:val>
                                            <p:strVal val="#ppt_x"/>
                                          </p:val>
                                        </p:tav>
                                      </p:tavLst>
                                    </p:anim>
                                    <p:anim calcmode="lin" valueType="num">
                                      <p:cBhvr>
                                        <p:cTn id="95" dur="5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1000"/>
                                        <p:tgtEl>
                                          <p:spTgt spid="30"/>
                                        </p:tgtEl>
                                      </p:cBhvr>
                                    </p:animEffect>
                                    <p:anim calcmode="lin" valueType="num">
                                      <p:cBhvr>
                                        <p:cTn id="101" dur="1000" fill="hold"/>
                                        <p:tgtEl>
                                          <p:spTgt spid="30"/>
                                        </p:tgtEl>
                                        <p:attrNameLst>
                                          <p:attrName>ppt_x</p:attrName>
                                        </p:attrNameLst>
                                      </p:cBhvr>
                                      <p:tavLst>
                                        <p:tav tm="0">
                                          <p:val>
                                            <p:strVal val="#ppt_x"/>
                                          </p:val>
                                        </p:tav>
                                        <p:tav tm="100000">
                                          <p:val>
                                            <p:strVal val="#ppt_x"/>
                                          </p:val>
                                        </p:tav>
                                      </p:tavLst>
                                    </p:anim>
                                    <p:anim calcmode="lin" valueType="num">
                                      <p:cBhvr>
                                        <p:cTn id="102" dur="1000" fill="hold"/>
                                        <p:tgtEl>
                                          <p:spTgt spid="30"/>
                                        </p:tgtEl>
                                        <p:attrNameLst>
                                          <p:attrName>ppt_y</p:attrName>
                                        </p:attrNameLst>
                                      </p:cBhvr>
                                      <p:tavLst>
                                        <p:tav tm="0">
                                          <p:val>
                                            <p:strVal val="#ppt_y+.1"/>
                                          </p:val>
                                        </p:tav>
                                        <p:tav tm="100000">
                                          <p:val>
                                            <p:strVal val="#ppt_y"/>
                                          </p:val>
                                        </p:tav>
                                      </p:tavLst>
                                    </p:anim>
                                  </p:childTnLst>
                                </p:cTn>
                              </p:par>
                            </p:childTnLst>
                          </p:cTn>
                        </p:par>
                        <p:par>
                          <p:cTn id="103" fill="hold">
                            <p:stCondLst>
                              <p:cond delay="1000"/>
                            </p:stCondLst>
                            <p:childTnLst>
                              <p:par>
                                <p:cTn id="104" presetID="22" presetClass="entr" presetSubtype="8" fill="hold" grpId="0" nodeType="afterEffect">
                                  <p:stCondLst>
                                    <p:cond delay="250"/>
                                  </p:stCondLst>
                                  <p:childTnLst>
                                    <p:set>
                                      <p:cBhvr>
                                        <p:cTn id="105" dur="1" fill="hold">
                                          <p:stCondLst>
                                            <p:cond delay="0"/>
                                          </p:stCondLst>
                                        </p:cTn>
                                        <p:tgtEl>
                                          <p:spTgt spid="43"/>
                                        </p:tgtEl>
                                        <p:attrNameLst>
                                          <p:attrName>style.visibility</p:attrName>
                                        </p:attrNameLst>
                                      </p:cBhvr>
                                      <p:to>
                                        <p:strVal val="visible"/>
                                      </p:to>
                                    </p:set>
                                    <p:animEffect transition="in" filter="wipe(left)">
                                      <p:cBhvr>
                                        <p:cTn id="106" dur="500"/>
                                        <p:tgtEl>
                                          <p:spTgt spid="43"/>
                                        </p:tgtEl>
                                      </p:cBhvr>
                                    </p:animEffect>
                                  </p:childTnLst>
                                </p:cTn>
                              </p:par>
                              <p:par>
                                <p:cTn id="107" presetID="12" presetClass="entr" presetSubtype="8" fill="hold" grpId="0" nodeType="withEffect">
                                  <p:stCondLst>
                                    <p:cond delay="250"/>
                                  </p:stCondLst>
                                  <p:childTnLst>
                                    <p:set>
                                      <p:cBhvr>
                                        <p:cTn id="108" dur="1" fill="hold">
                                          <p:stCondLst>
                                            <p:cond delay="0"/>
                                          </p:stCondLst>
                                        </p:cTn>
                                        <p:tgtEl>
                                          <p:spTgt spid="40"/>
                                        </p:tgtEl>
                                        <p:attrNameLst>
                                          <p:attrName>style.visibility</p:attrName>
                                        </p:attrNameLst>
                                      </p:cBhvr>
                                      <p:to>
                                        <p:strVal val="visible"/>
                                      </p:to>
                                    </p:set>
                                    <p:anim calcmode="lin" valueType="num">
                                      <p:cBhvr additive="base">
                                        <p:cTn id="109" dur="500"/>
                                        <p:tgtEl>
                                          <p:spTgt spid="40"/>
                                        </p:tgtEl>
                                        <p:attrNameLst>
                                          <p:attrName>ppt_x</p:attrName>
                                        </p:attrNameLst>
                                      </p:cBhvr>
                                      <p:tavLst>
                                        <p:tav tm="0">
                                          <p:val>
                                            <p:strVal val="#ppt_x-#ppt_w*1.125000"/>
                                          </p:val>
                                        </p:tav>
                                        <p:tav tm="100000">
                                          <p:val>
                                            <p:strVal val="#ppt_x"/>
                                          </p:val>
                                        </p:tav>
                                      </p:tavLst>
                                    </p:anim>
                                    <p:animEffect transition="in" filter="wipe(right)">
                                      <p:cBhvr>
                                        <p:cTn id="1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5" grpId="0" animBg="1"/>
      <p:bldP spid="52" grpId="0" animBg="1"/>
      <p:bldP spid="59" grpId="0" animBg="1"/>
      <p:bldP spid="63" grpId="0" animBg="1"/>
      <p:bldP spid="38" grpId="0" animBg="1"/>
      <p:bldP spid="42" grpId="0" animBg="1"/>
      <p:bldP spid="49" grpId="0" animBg="1"/>
      <p:bldP spid="53" grpId="0" animBg="1"/>
      <p:bldP spid="60" grpId="0" animBg="1"/>
      <p:bldP spid="64" grpId="0" animBg="1"/>
      <p:bldP spid="67" grpId="0"/>
      <p:bldP spid="68" grpId="0"/>
      <p:bldP spid="71" grpId="0"/>
      <p:bldP spid="75" grpId="0"/>
      <p:bldP spid="76" grpId="0"/>
      <p:bldP spid="77" grpId="0"/>
      <p:bldP spid="40" grpId="0"/>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52"/>
          <p:cNvSpPr>
            <a:spLocks noChangeArrowheads="1"/>
          </p:cNvSpPr>
          <p:nvPr/>
        </p:nvSpPr>
        <p:spPr bwMode="auto">
          <a:xfrm>
            <a:off x="6722868" y="3361556"/>
            <a:ext cx="2093539" cy="1518721"/>
          </a:xfrm>
          <a:prstGeom prst="roundRect">
            <a:avLst/>
          </a:prstGeom>
          <a:blipFill dpi="0" rotWithShape="1">
            <a:blip r:embed="rId1"/>
            <a:srcRect/>
            <a:stretch>
              <a:fillRect/>
            </a:stretch>
          </a:blipFill>
          <a:ln w="19050" cap="flat" cmpd="sng">
            <a:solidFill>
              <a:schemeClr val="bg1"/>
            </a:solidFill>
            <a:bevel/>
          </a:ln>
        </p:spPr>
        <p:txBody>
          <a:bodyPr anchor="ctr"/>
          <a:lstStyle/>
          <a:p>
            <a:pPr algn="ctr"/>
            <a:endParaRPr lang="zh-CN" altLang="zh-CN">
              <a:solidFill>
                <a:srgbClr val="FFFFFF"/>
              </a:solidFill>
              <a:cs typeface="+mn-ea"/>
              <a:sym typeface="+mn-lt"/>
            </a:endParaRPr>
          </a:p>
        </p:txBody>
      </p:sp>
      <p:sp>
        <p:nvSpPr>
          <p:cNvPr id="63" name="矩形 53"/>
          <p:cNvSpPr>
            <a:spLocks noChangeArrowheads="1"/>
          </p:cNvSpPr>
          <p:nvPr/>
        </p:nvSpPr>
        <p:spPr bwMode="auto">
          <a:xfrm>
            <a:off x="4621742" y="1790970"/>
            <a:ext cx="2081729" cy="1532622"/>
          </a:xfrm>
          <a:prstGeom prst="roundRect">
            <a:avLst/>
          </a:prstGeom>
          <a:blipFill dpi="0" rotWithShape="1">
            <a:blip r:embed="rId2"/>
            <a:srcRect/>
            <a:stretch>
              <a:fillRect/>
            </a:stretch>
          </a:blipFill>
          <a:ln w="19050" cap="flat" cmpd="sng">
            <a:solidFill>
              <a:schemeClr val="bg1"/>
            </a:solidFill>
            <a:bevel/>
          </a:ln>
        </p:spPr>
        <p:txBody>
          <a:bodyPr anchor="ctr"/>
          <a:lstStyle/>
          <a:p>
            <a:pPr algn="ctr"/>
            <a:endParaRPr lang="zh-CN" altLang="zh-CN">
              <a:solidFill>
                <a:srgbClr val="FFFFFF"/>
              </a:solidFill>
              <a:cs typeface="+mn-ea"/>
              <a:sym typeface="+mn-lt"/>
            </a:endParaRPr>
          </a:p>
        </p:txBody>
      </p:sp>
      <p:sp>
        <p:nvSpPr>
          <p:cNvPr id="61" name="矩形 54"/>
          <p:cNvSpPr>
            <a:spLocks noChangeArrowheads="1"/>
          </p:cNvSpPr>
          <p:nvPr/>
        </p:nvSpPr>
        <p:spPr bwMode="auto">
          <a:xfrm>
            <a:off x="2483768" y="3361556"/>
            <a:ext cx="2096207" cy="1518721"/>
          </a:xfrm>
          <a:prstGeom prst="roundRect">
            <a:avLst/>
          </a:prstGeom>
          <a:blipFill dpi="0" rotWithShape="1">
            <a:blip r:embed="rId3"/>
            <a:srcRect/>
            <a:stretch>
              <a:fillRect/>
            </a:stretch>
          </a:blipFill>
          <a:ln w="19050" cap="flat" cmpd="sng">
            <a:solidFill>
              <a:schemeClr val="bg1"/>
            </a:solidFill>
            <a:bevel/>
          </a:ln>
        </p:spPr>
        <p:txBody>
          <a:bodyPr anchor="ctr"/>
          <a:lstStyle/>
          <a:p>
            <a:pPr algn="ctr"/>
            <a:endParaRPr lang="zh-CN" altLang="zh-CN">
              <a:solidFill>
                <a:srgbClr val="FFFFFF"/>
              </a:solidFill>
              <a:cs typeface="+mn-ea"/>
              <a:sym typeface="+mn-lt"/>
            </a:endParaRPr>
          </a:p>
        </p:txBody>
      </p:sp>
      <p:sp>
        <p:nvSpPr>
          <p:cNvPr id="42" name="矩形 1"/>
          <p:cNvSpPr>
            <a:spLocks noChangeArrowheads="1"/>
          </p:cNvSpPr>
          <p:nvPr/>
        </p:nvSpPr>
        <p:spPr bwMode="auto">
          <a:xfrm>
            <a:off x="2483768" y="1790970"/>
            <a:ext cx="2096207" cy="1532622"/>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4" name="矩形 1"/>
          <p:cNvSpPr>
            <a:spLocks noChangeArrowheads="1"/>
          </p:cNvSpPr>
          <p:nvPr/>
        </p:nvSpPr>
        <p:spPr bwMode="auto">
          <a:xfrm>
            <a:off x="6721555" y="1790970"/>
            <a:ext cx="2096207" cy="1532622"/>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58" name="矩形 1"/>
          <p:cNvSpPr>
            <a:spLocks noChangeArrowheads="1"/>
          </p:cNvSpPr>
          <p:nvPr/>
        </p:nvSpPr>
        <p:spPr bwMode="auto">
          <a:xfrm>
            <a:off x="4607264" y="3362986"/>
            <a:ext cx="2096207" cy="1532622"/>
          </a:xfrm>
          <a:prstGeom prst="round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9" name="文本框 36"/>
          <p:cNvSpPr>
            <a:spLocks noChangeArrowheads="1"/>
          </p:cNvSpPr>
          <p:nvPr/>
        </p:nvSpPr>
        <p:spPr bwMode="auto">
          <a:xfrm>
            <a:off x="4621742" y="3898842"/>
            <a:ext cx="2048216" cy="53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项目说明文字项目说明文字</a:t>
            </a:r>
            <a:endParaRPr lang="zh-CN" altLang="en-US" sz="1200" dirty="0">
              <a:solidFill>
                <a:schemeClr val="bg1"/>
              </a:solidFill>
              <a:cs typeface="+mn-ea"/>
              <a:sym typeface="+mn-lt"/>
            </a:endParaRPr>
          </a:p>
          <a:p>
            <a:pPr>
              <a:lnSpc>
                <a:spcPct val="120000"/>
              </a:lnSpc>
            </a:pPr>
            <a:endParaRPr lang="zh-CN" altLang="en-US" sz="1200" dirty="0">
              <a:solidFill>
                <a:schemeClr val="bg1"/>
              </a:solidFill>
              <a:cs typeface="+mn-ea"/>
              <a:sym typeface="+mn-lt"/>
            </a:endParaRPr>
          </a:p>
        </p:txBody>
      </p:sp>
      <p:sp>
        <p:nvSpPr>
          <p:cNvPr id="50" name="文本框 36"/>
          <p:cNvSpPr>
            <a:spLocks noChangeArrowheads="1"/>
          </p:cNvSpPr>
          <p:nvPr/>
        </p:nvSpPr>
        <p:spPr bwMode="auto">
          <a:xfrm>
            <a:off x="4608471" y="3534712"/>
            <a:ext cx="1187665" cy="40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sp>
        <p:nvSpPr>
          <p:cNvPr id="64" name="文本框 36"/>
          <p:cNvSpPr>
            <a:spLocks noChangeArrowheads="1"/>
          </p:cNvSpPr>
          <p:nvPr/>
        </p:nvSpPr>
        <p:spPr bwMode="auto">
          <a:xfrm>
            <a:off x="2483768" y="2469254"/>
            <a:ext cx="2098801" cy="53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项目说明文字项目说明文字</a:t>
            </a:r>
            <a:endParaRPr lang="zh-CN" altLang="en-US" sz="1200" dirty="0">
              <a:solidFill>
                <a:schemeClr val="bg1"/>
              </a:solidFill>
              <a:cs typeface="+mn-ea"/>
              <a:sym typeface="+mn-lt"/>
            </a:endParaRPr>
          </a:p>
          <a:p>
            <a:pPr>
              <a:lnSpc>
                <a:spcPct val="120000"/>
              </a:lnSpc>
            </a:pPr>
            <a:endParaRPr lang="zh-CN" altLang="en-US" sz="1200" dirty="0">
              <a:solidFill>
                <a:schemeClr val="bg1"/>
              </a:solidFill>
              <a:cs typeface="+mn-ea"/>
              <a:sym typeface="+mn-lt"/>
            </a:endParaRPr>
          </a:p>
        </p:txBody>
      </p:sp>
      <p:sp>
        <p:nvSpPr>
          <p:cNvPr id="65" name="文本框 36"/>
          <p:cNvSpPr>
            <a:spLocks noChangeArrowheads="1"/>
          </p:cNvSpPr>
          <p:nvPr/>
        </p:nvSpPr>
        <p:spPr bwMode="auto">
          <a:xfrm>
            <a:off x="2521082" y="2105124"/>
            <a:ext cx="1186822" cy="40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sp>
        <p:nvSpPr>
          <p:cNvPr id="66" name="文本框 36"/>
          <p:cNvSpPr>
            <a:spLocks noChangeArrowheads="1"/>
          </p:cNvSpPr>
          <p:nvPr/>
        </p:nvSpPr>
        <p:spPr bwMode="auto">
          <a:xfrm>
            <a:off x="6721555" y="2469254"/>
            <a:ext cx="2098917" cy="53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项目说明文字项目说明文字</a:t>
            </a:r>
            <a:endParaRPr lang="zh-CN" altLang="en-US" sz="1200" dirty="0">
              <a:solidFill>
                <a:schemeClr val="bg1"/>
              </a:solidFill>
              <a:cs typeface="+mn-ea"/>
              <a:sym typeface="+mn-lt"/>
            </a:endParaRPr>
          </a:p>
          <a:p>
            <a:pPr>
              <a:lnSpc>
                <a:spcPct val="120000"/>
              </a:lnSpc>
            </a:pPr>
            <a:endParaRPr lang="zh-CN" altLang="en-US" sz="1200" dirty="0">
              <a:solidFill>
                <a:schemeClr val="bg1"/>
              </a:solidFill>
              <a:cs typeface="+mn-ea"/>
              <a:sym typeface="+mn-lt"/>
            </a:endParaRPr>
          </a:p>
        </p:txBody>
      </p:sp>
      <p:sp>
        <p:nvSpPr>
          <p:cNvPr id="67" name="文本框 36"/>
          <p:cNvSpPr>
            <a:spLocks noChangeArrowheads="1"/>
          </p:cNvSpPr>
          <p:nvPr/>
        </p:nvSpPr>
        <p:spPr bwMode="auto">
          <a:xfrm>
            <a:off x="6758985" y="2105124"/>
            <a:ext cx="1197391" cy="40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sp>
        <p:nvSpPr>
          <p:cNvPr id="3" name="等腰三角形 2"/>
          <p:cNvSpPr/>
          <p:nvPr/>
        </p:nvSpPr>
        <p:spPr>
          <a:xfrm>
            <a:off x="5634405" y="3427584"/>
            <a:ext cx="161731" cy="139424"/>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等腰三角形 67"/>
          <p:cNvSpPr/>
          <p:nvPr/>
        </p:nvSpPr>
        <p:spPr>
          <a:xfrm rot="10800000">
            <a:off x="3474165" y="3076526"/>
            <a:ext cx="161731" cy="139424"/>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等腰三角形 68"/>
          <p:cNvSpPr/>
          <p:nvPr/>
        </p:nvSpPr>
        <p:spPr>
          <a:xfrm rot="10800000">
            <a:off x="7722637" y="3076526"/>
            <a:ext cx="161731" cy="139424"/>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0" y="0"/>
            <a:ext cx="2074433" cy="5761308"/>
            <a:chOff x="0" y="0"/>
            <a:chExt cx="2074433" cy="5761308"/>
          </a:xfrm>
        </p:grpSpPr>
        <p:sp>
          <p:nvSpPr>
            <p:cNvPr id="27" name="矩形 26"/>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8"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9"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0" name="组合 29"/>
            <p:cNvGrpSpPr/>
            <p:nvPr/>
          </p:nvGrpSpPr>
          <p:grpSpPr>
            <a:xfrm>
              <a:off x="273298" y="593254"/>
              <a:ext cx="1536206" cy="1544166"/>
              <a:chOff x="273298" y="593254"/>
              <a:chExt cx="1536206" cy="1544166"/>
            </a:xfrm>
          </p:grpSpPr>
          <p:sp>
            <p:nvSpPr>
              <p:cNvPr id="31" name="椭圆 30"/>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2" name="图片 31" descr="C:\Users\qsm10\Desktop\6f438fe2dd0c3657c7a9615ad1822b32.png6f438fe2dd0c3657c7a9615ad1822b32"/>
              <p:cNvPicPr>
                <a:picLocks noChangeAspect="1"/>
              </p:cNvPicPr>
              <p:nvPr/>
            </p:nvPicPr>
            <p:blipFill>
              <a:blip r:embed="rId4">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3"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成果展示</a:t>
            </a:r>
            <a:endParaRPr lang="en-US" altLang="zh-CN" sz="2000" dirty="0">
              <a:solidFill>
                <a:srgbClr val="2B558E"/>
              </a:solidFill>
              <a:cs typeface="+mn-ea"/>
              <a:sym typeface="+mn-lt"/>
            </a:endParaRPr>
          </a:p>
        </p:txBody>
      </p:sp>
      <p:sp>
        <p:nvSpPr>
          <p:cNvPr id="34" name="矩形 33"/>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anim calcmode="lin" valueType="num">
                                      <p:cBhvr>
                                        <p:cTn id="8" dur="500" fill="hold"/>
                                        <p:tgtEl>
                                          <p:spTgt spid="64"/>
                                        </p:tgtEl>
                                        <p:attrNameLst>
                                          <p:attrName>ppt_x</p:attrName>
                                        </p:attrNameLst>
                                      </p:cBhvr>
                                      <p:tavLst>
                                        <p:tav tm="0">
                                          <p:val>
                                            <p:strVal val="#ppt_x"/>
                                          </p:val>
                                        </p:tav>
                                        <p:tav tm="100000">
                                          <p:val>
                                            <p:strVal val="#ppt_x"/>
                                          </p:val>
                                        </p:tav>
                                      </p:tavLst>
                                    </p:anim>
                                    <p:anim calcmode="lin" valueType="num">
                                      <p:cBhvr>
                                        <p:cTn id="9" dur="500" fill="hold"/>
                                        <p:tgtEl>
                                          <p:spTgt spid="6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anim calcmode="lin" valueType="num">
                                      <p:cBhvr>
                                        <p:cTn id="18" dur="500" fill="hold"/>
                                        <p:tgtEl>
                                          <p:spTgt spid="42"/>
                                        </p:tgtEl>
                                        <p:attrNameLst>
                                          <p:attrName>ppt_x</p:attrName>
                                        </p:attrNameLst>
                                      </p:cBhvr>
                                      <p:tavLst>
                                        <p:tav tm="0">
                                          <p:val>
                                            <p:strVal val="#ppt_x"/>
                                          </p:val>
                                        </p:tav>
                                        <p:tav tm="100000">
                                          <p:val>
                                            <p:strVal val="#ppt_x"/>
                                          </p:val>
                                        </p:tav>
                                      </p:tavLst>
                                    </p:anim>
                                    <p:anim calcmode="lin" valueType="num">
                                      <p:cBhvr>
                                        <p:cTn id="19" dur="500" fill="hold"/>
                                        <p:tgtEl>
                                          <p:spTgt spid="4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anim calcmode="lin" valueType="num">
                                      <p:cBhvr>
                                        <p:cTn id="23" dur="500" fill="hold"/>
                                        <p:tgtEl>
                                          <p:spTgt spid="68"/>
                                        </p:tgtEl>
                                        <p:attrNameLst>
                                          <p:attrName>ppt_x</p:attrName>
                                        </p:attrNameLst>
                                      </p:cBhvr>
                                      <p:tavLst>
                                        <p:tav tm="0">
                                          <p:val>
                                            <p:strVal val="#ppt_x"/>
                                          </p:val>
                                        </p:tav>
                                        <p:tav tm="100000">
                                          <p:val>
                                            <p:strVal val="#ppt_x"/>
                                          </p:val>
                                        </p:tav>
                                      </p:tavLst>
                                    </p:anim>
                                    <p:anim calcmode="lin" valueType="num">
                                      <p:cBhvr>
                                        <p:cTn id="24" dur="500" fill="hold"/>
                                        <p:tgtEl>
                                          <p:spTgt spid="6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anim calcmode="lin" valueType="num">
                                      <p:cBhvr>
                                        <p:cTn id="28" dur="500" fill="hold"/>
                                        <p:tgtEl>
                                          <p:spTgt spid="61"/>
                                        </p:tgtEl>
                                        <p:attrNameLst>
                                          <p:attrName>ppt_x</p:attrName>
                                        </p:attrNameLst>
                                      </p:cBhvr>
                                      <p:tavLst>
                                        <p:tav tm="0">
                                          <p:val>
                                            <p:strVal val="#ppt_x"/>
                                          </p:val>
                                        </p:tav>
                                        <p:tav tm="100000">
                                          <p:val>
                                            <p:strVal val="#ppt_x"/>
                                          </p:val>
                                        </p:tav>
                                      </p:tavLst>
                                    </p:anim>
                                    <p:anim calcmode="lin" valueType="num">
                                      <p:cBhvr>
                                        <p:cTn id="29" dur="500" fill="hold"/>
                                        <p:tgtEl>
                                          <p:spTgt spid="61"/>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anim calcmode="lin" valueType="num">
                                      <p:cBhvr>
                                        <p:cTn id="34" dur="500" fill="hold"/>
                                        <p:tgtEl>
                                          <p:spTgt spid="63"/>
                                        </p:tgtEl>
                                        <p:attrNameLst>
                                          <p:attrName>ppt_x</p:attrName>
                                        </p:attrNameLst>
                                      </p:cBhvr>
                                      <p:tavLst>
                                        <p:tav tm="0">
                                          <p:val>
                                            <p:strVal val="#ppt_x"/>
                                          </p:val>
                                        </p:tav>
                                        <p:tav tm="100000">
                                          <p:val>
                                            <p:strVal val="#ppt_x"/>
                                          </p:val>
                                        </p:tav>
                                      </p:tavLst>
                                    </p:anim>
                                    <p:anim calcmode="lin" valueType="num">
                                      <p:cBhvr>
                                        <p:cTn id="35" dur="500" fill="hold"/>
                                        <p:tgtEl>
                                          <p:spTgt spid="6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anim calcmode="lin" valueType="num">
                                      <p:cBhvr>
                                        <p:cTn id="39" dur="500" fill="hold"/>
                                        <p:tgtEl>
                                          <p:spTgt spid="58"/>
                                        </p:tgtEl>
                                        <p:attrNameLst>
                                          <p:attrName>ppt_x</p:attrName>
                                        </p:attrNameLst>
                                      </p:cBhvr>
                                      <p:tavLst>
                                        <p:tav tm="0">
                                          <p:val>
                                            <p:strVal val="#ppt_x"/>
                                          </p:val>
                                        </p:tav>
                                        <p:tav tm="100000">
                                          <p:val>
                                            <p:strVal val="#ppt_x"/>
                                          </p:val>
                                        </p:tav>
                                      </p:tavLst>
                                    </p:anim>
                                    <p:anim calcmode="lin" valueType="num">
                                      <p:cBhvr>
                                        <p:cTn id="40" dur="500" fill="hold"/>
                                        <p:tgtEl>
                                          <p:spTgt spid="5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anim calcmode="lin" valueType="num">
                                      <p:cBhvr>
                                        <p:cTn id="44" dur="500" fill="hold"/>
                                        <p:tgtEl>
                                          <p:spTgt spid="49"/>
                                        </p:tgtEl>
                                        <p:attrNameLst>
                                          <p:attrName>ppt_x</p:attrName>
                                        </p:attrNameLst>
                                      </p:cBhvr>
                                      <p:tavLst>
                                        <p:tav tm="0">
                                          <p:val>
                                            <p:strVal val="#ppt_x"/>
                                          </p:val>
                                        </p:tav>
                                        <p:tav tm="100000">
                                          <p:val>
                                            <p:strVal val="#ppt_x"/>
                                          </p:val>
                                        </p:tav>
                                      </p:tavLst>
                                    </p:anim>
                                    <p:anim calcmode="lin" valueType="num">
                                      <p:cBhvr>
                                        <p:cTn id="45" dur="500" fill="hold"/>
                                        <p:tgtEl>
                                          <p:spTgt spid="4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anim calcmode="lin" valueType="num">
                                      <p:cBhvr>
                                        <p:cTn id="49" dur="500" fill="hold"/>
                                        <p:tgtEl>
                                          <p:spTgt spid="50"/>
                                        </p:tgtEl>
                                        <p:attrNameLst>
                                          <p:attrName>ppt_x</p:attrName>
                                        </p:attrNameLst>
                                      </p:cBhvr>
                                      <p:tavLst>
                                        <p:tav tm="0">
                                          <p:val>
                                            <p:strVal val="#ppt_x"/>
                                          </p:val>
                                        </p:tav>
                                        <p:tav tm="100000">
                                          <p:val>
                                            <p:strVal val="#ppt_x"/>
                                          </p:val>
                                        </p:tav>
                                      </p:tavLst>
                                    </p:anim>
                                    <p:anim calcmode="lin" valueType="num">
                                      <p:cBhvr>
                                        <p:cTn id="50" dur="500" fill="hold"/>
                                        <p:tgtEl>
                                          <p:spTgt spid="5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anim calcmode="lin" valueType="num">
                                      <p:cBhvr>
                                        <p:cTn id="54" dur="500" fill="hold"/>
                                        <p:tgtEl>
                                          <p:spTgt spid="3"/>
                                        </p:tgtEl>
                                        <p:attrNameLst>
                                          <p:attrName>ppt_x</p:attrName>
                                        </p:attrNameLst>
                                      </p:cBhvr>
                                      <p:tavLst>
                                        <p:tav tm="0">
                                          <p:val>
                                            <p:strVal val="#ppt_x"/>
                                          </p:val>
                                        </p:tav>
                                        <p:tav tm="100000">
                                          <p:val>
                                            <p:strVal val="#ppt_x"/>
                                          </p:val>
                                        </p:tav>
                                      </p:tavLst>
                                    </p:anim>
                                    <p:anim calcmode="lin" valueType="num">
                                      <p:cBhvr>
                                        <p:cTn id="55" dur="500" fill="hold"/>
                                        <p:tgtEl>
                                          <p:spTgt spid="3"/>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7" presetClass="entr" presetSubtype="0" fill="hold" grpId="0"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anim calcmode="lin" valueType="num">
                                      <p:cBhvr>
                                        <p:cTn id="60" dur="500" fill="hold"/>
                                        <p:tgtEl>
                                          <p:spTgt spid="44"/>
                                        </p:tgtEl>
                                        <p:attrNameLst>
                                          <p:attrName>ppt_x</p:attrName>
                                        </p:attrNameLst>
                                      </p:cBhvr>
                                      <p:tavLst>
                                        <p:tav tm="0">
                                          <p:val>
                                            <p:strVal val="#ppt_x"/>
                                          </p:val>
                                        </p:tav>
                                        <p:tav tm="100000">
                                          <p:val>
                                            <p:strVal val="#ppt_x"/>
                                          </p:val>
                                        </p:tav>
                                      </p:tavLst>
                                    </p:anim>
                                    <p:anim calcmode="lin" valueType="num">
                                      <p:cBhvr>
                                        <p:cTn id="61" dur="500" fill="hold"/>
                                        <p:tgtEl>
                                          <p:spTgt spid="44"/>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anim calcmode="lin" valueType="num">
                                      <p:cBhvr>
                                        <p:cTn id="65" dur="500" fill="hold"/>
                                        <p:tgtEl>
                                          <p:spTgt spid="66"/>
                                        </p:tgtEl>
                                        <p:attrNameLst>
                                          <p:attrName>ppt_x</p:attrName>
                                        </p:attrNameLst>
                                      </p:cBhvr>
                                      <p:tavLst>
                                        <p:tav tm="0">
                                          <p:val>
                                            <p:strVal val="#ppt_x"/>
                                          </p:val>
                                        </p:tav>
                                        <p:tav tm="100000">
                                          <p:val>
                                            <p:strVal val="#ppt_x"/>
                                          </p:val>
                                        </p:tav>
                                      </p:tavLst>
                                    </p:anim>
                                    <p:anim calcmode="lin" valueType="num">
                                      <p:cBhvr>
                                        <p:cTn id="66" dur="500" fill="hold"/>
                                        <p:tgtEl>
                                          <p:spTgt spid="66"/>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anim calcmode="lin" valueType="num">
                                      <p:cBhvr>
                                        <p:cTn id="70" dur="500" fill="hold"/>
                                        <p:tgtEl>
                                          <p:spTgt spid="67"/>
                                        </p:tgtEl>
                                        <p:attrNameLst>
                                          <p:attrName>ppt_x</p:attrName>
                                        </p:attrNameLst>
                                      </p:cBhvr>
                                      <p:tavLst>
                                        <p:tav tm="0">
                                          <p:val>
                                            <p:strVal val="#ppt_x"/>
                                          </p:val>
                                        </p:tav>
                                        <p:tav tm="100000">
                                          <p:val>
                                            <p:strVal val="#ppt_x"/>
                                          </p:val>
                                        </p:tav>
                                      </p:tavLst>
                                    </p:anim>
                                    <p:anim calcmode="lin" valueType="num">
                                      <p:cBhvr>
                                        <p:cTn id="71" dur="500" fill="hold"/>
                                        <p:tgtEl>
                                          <p:spTgt spid="67"/>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anim calcmode="lin" valueType="num">
                                      <p:cBhvr>
                                        <p:cTn id="75" dur="500" fill="hold"/>
                                        <p:tgtEl>
                                          <p:spTgt spid="69"/>
                                        </p:tgtEl>
                                        <p:attrNameLst>
                                          <p:attrName>ppt_x</p:attrName>
                                        </p:attrNameLst>
                                      </p:cBhvr>
                                      <p:tavLst>
                                        <p:tav tm="0">
                                          <p:val>
                                            <p:strVal val="#ppt_x"/>
                                          </p:val>
                                        </p:tav>
                                        <p:tav tm="100000">
                                          <p:val>
                                            <p:strVal val="#ppt_x"/>
                                          </p:val>
                                        </p:tav>
                                      </p:tavLst>
                                    </p:anim>
                                    <p:anim calcmode="lin" valueType="num">
                                      <p:cBhvr>
                                        <p:cTn id="76" dur="500" fill="hold"/>
                                        <p:tgtEl>
                                          <p:spTgt spid="6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anim calcmode="lin" valueType="num">
                                      <p:cBhvr>
                                        <p:cTn id="80" dur="500" fill="hold"/>
                                        <p:tgtEl>
                                          <p:spTgt spid="62"/>
                                        </p:tgtEl>
                                        <p:attrNameLst>
                                          <p:attrName>ppt_x</p:attrName>
                                        </p:attrNameLst>
                                      </p:cBhvr>
                                      <p:tavLst>
                                        <p:tav tm="0">
                                          <p:val>
                                            <p:strVal val="#ppt_x"/>
                                          </p:val>
                                        </p:tav>
                                        <p:tav tm="100000">
                                          <p:val>
                                            <p:strVal val="#ppt_x"/>
                                          </p:val>
                                        </p:tav>
                                      </p:tavLst>
                                    </p:anim>
                                    <p:anim calcmode="lin" valueType="num">
                                      <p:cBhvr>
                                        <p:cTn id="81"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1000"/>
                                        <p:tgtEl>
                                          <p:spTgt spid="26"/>
                                        </p:tgtEl>
                                      </p:cBhvr>
                                    </p:animEffect>
                                    <p:anim calcmode="lin" valueType="num">
                                      <p:cBhvr>
                                        <p:cTn id="87" dur="1000" fill="hold"/>
                                        <p:tgtEl>
                                          <p:spTgt spid="26"/>
                                        </p:tgtEl>
                                        <p:attrNameLst>
                                          <p:attrName>ppt_x</p:attrName>
                                        </p:attrNameLst>
                                      </p:cBhvr>
                                      <p:tavLst>
                                        <p:tav tm="0">
                                          <p:val>
                                            <p:strVal val="#ppt_x"/>
                                          </p:val>
                                        </p:tav>
                                        <p:tav tm="100000">
                                          <p:val>
                                            <p:strVal val="#ppt_x"/>
                                          </p:val>
                                        </p:tav>
                                      </p:tavLst>
                                    </p:anim>
                                    <p:anim calcmode="lin" valueType="num">
                                      <p:cBhvr>
                                        <p:cTn id="88" dur="1000" fill="hold"/>
                                        <p:tgtEl>
                                          <p:spTgt spid="26"/>
                                        </p:tgtEl>
                                        <p:attrNameLst>
                                          <p:attrName>ppt_y</p:attrName>
                                        </p:attrNameLst>
                                      </p:cBhvr>
                                      <p:tavLst>
                                        <p:tav tm="0">
                                          <p:val>
                                            <p:strVal val="#ppt_y+.1"/>
                                          </p:val>
                                        </p:tav>
                                        <p:tav tm="100000">
                                          <p:val>
                                            <p:strVal val="#ppt_y"/>
                                          </p:val>
                                        </p:tav>
                                      </p:tavLst>
                                    </p:anim>
                                  </p:childTnLst>
                                </p:cTn>
                              </p:par>
                            </p:childTnLst>
                          </p:cTn>
                        </p:par>
                        <p:par>
                          <p:cTn id="89" fill="hold">
                            <p:stCondLst>
                              <p:cond delay="1000"/>
                            </p:stCondLst>
                            <p:childTnLst>
                              <p:par>
                                <p:cTn id="90" presetID="22" presetClass="entr" presetSubtype="8" fill="hold" grpId="0" nodeType="afterEffect">
                                  <p:stCondLst>
                                    <p:cond delay="25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par>
                                <p:cTn id="93" presetID="12" presetClass="entr" presetSubtype="8" fill="hold" grpId="0" nodeType="withEffect">
                                  <p:stCondLst>
                                    <p:cond delay="25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p:tgtEl>
                                          <p:spTgt spid="33"/>
                                        </p:tgtEl>
                                        <p:attrNameLst>
                                          <p:attrName>ppt_x</p:attrName>
                                        </p:attrNameLst>
                                      </p:cBhvr>
                                      <p:tavLst>
                                        <p:tav tm="0">
                                          <p:val>
                                            <p:strVal val="#ppt_x-#ppt_w*1.125000"/>
                                          </p:val>
                                        </p:tav>
                                        <p:tav tm="100000">
                                          <p:val>
                                            <p:strVal val="#ppt_x"/>
                                          </p:val>
                                        </p:tav>
                                      </p:tavLst>
                                    </p:anim>
                                    <p:animEffect transition="in" filter="wipe(right)">
                                      <p:cBhvr>
                                        <p:cTn id="9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1" grpId="0" animBg="1"/>
      <p:bldP spid="42" grpId="0" animBg="1"/>
      <p:bldP spid="44" grpId="0" animBg="1"/>
      <p:bldP spid="58" grpId="0" animBg="1"/>
      <p:bldP spid="49" grpId="0"/>
      <p:bldP spid="50" grpId="0"/>
      <p:bldP spid="64" grpId="0"/>
      <p:bldP spid="65" grpId="0"/>
      <p:bldP spid="66" grpId="0"/>
      <p:bldP spid="67" grpId="0"/>
      <p:bldP spid="3" grpId="0" animBg="1"/>
      <p:bldP spid="68" grpId="0" animBg="1"/>
      <p:bldP spid="69" grpId="0" animBg="1"/>
      <p:bldP spid="33" grpId="0"/>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352883" y="1523663"/>
            <a:ext cx="6228122" cy="2495941"/>
          </a:xfrm>
          <a:prstGeom prst="roundRect">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椭圆 30"/>
          <p:cNvSpPr/>
          <p:nvPr/>
        </p:nvSpPr>
        <p:spPr>
          <a:xfrm>
            <a:off x="6001609" y="-141196"/>
            <a:ext cx="659694" cy="663111"/>
          </a:xfrm>
          <a:prstGeom prst="ellipse">
            <a:avLst/>
          </a:prstGeom>
          <a:gradFill>
            <a:gsLst>
              <a:gs pos="100000">
                <a:srgbClr val="555354"/>
              </a:gs>
              <a:gs pos="9000">
                <a:srgbClr val="373536"/>
              </a:gs>
            </a:gsLst>
            <a:lin ang="54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p:nvSpPr>
        <p:spPr>
          <a:xfrm>
            <a:off x="1691589" y="3420839"/>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p:nvSpPr>
        <p:spPr>
          <a:xfrm>
            <a:off x="1086814" y="4227572"/>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8" name="椭圆 37"/>
          <p:cNvSpPr/>
          <p:nvPr/>
        </p:nvSpPr>
        <p:spPr>
          <a:xfrm>
            <a:off x="8934951" y="2932371"/>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3" name="椭圆 42"/>
          <p:cNvSpPr/>
          <p:nvPr/>
        </p:nvSpPr>
        <p:spPr>
          <a:xfrm>
            <a:off x="7112721" y="1001632"/>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19" name="TextBox 18"/>
          <p:cNvSpPr txBox="1"/>
          <p:nvPr/>
        </p:nvSpPr>
        <p:spPr>
          <a:xfrm>
            <a:off x="2237745" y="2475367"/>
            <a:ext cx="4698722" cy="769441"/>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非常感谢您的观看</a:t>
            </a:r>
            <a:endParaRPr lang="zh-CN" altLang="en-US" sz="4400" b="1" spc="300" dirty="0">
              <a:solidFill>
                <a:schemeClr val="bg1"/>
              </a:solidFill>
              <a:cs typeface="+mn-ea"/>
              <a:sym typeface="+mn-lt"/>
            </a:endParaRPr>
          </a:p>
        </p:txBody>
      </p:sp>
      <p:sp>
        <p:nvSpPr>
          <p:cNvPr id="37" name="椭圆 36"/>
          <p:cNvSpPr/>
          <p:nvPr/>
        </p:nvSpPr>
        <p:spPr>
          <a:xfrm>
            <a:off x="4156726" y="5138637"/>
            <a:ext cx="853282" cy="857702"/>
          </a:xfrm>
          <a:prstGeom prst="ellipse">
            <a:avLst/>
          </a:prstGeom>
          <a:gradFill flip="none" rotWithShape="1">
            <a:gsLst>
              <a:gs pos="78000">
                <a:srgbClr val="555354"/>
              </a:gs>
              <a:gs pos="46000">
                <a:srgbClr val="373536"/>
              </a:gs>
            </a:gsLst>
            <a:lin ang="18900000" scaled="1"/>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grpSp>
        <p:nvGrpSpPr>
          <p:cNvPr id="5" name="组合 4"/>
          <p:cNvGrpSpPr/>
          <p:nvPr/>
        </p:nvGrpSpPr>
        <p:grpSpPr>
          <a:xfrm>
            <a:off x="1335136" y="-349701"/>
            <a:ext cx="1053397" cy="1080120"/>
            <a:chOff x="1335136" y="-349701"/>
            <a:chExt cx="1053397" cy="1080120"/>
          </a:xfrm>
        </p:grpSpPr>
        <p:sp>
          <p:nvSpPr>
            <p:cNvPr id="32" name="椭圆 31"/>
            <p:cNvSpPr/>
            <p:nvPr/>
          </p:nvSpPr>
          <p:spPr>
            <a:xfrm>
              <a:off x="1335136" y="-349701"/>
              <a:ext cx="1053397" cy="1080120"/>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52883" y="-318664"/>
              <a:ext cx="1017901" cy="1018046"/>
            </a:xfrm>
            <a:prstGeom prst="ellipse">
              <a:avLst/>
            </a:prstGeom>
          </p:spPr>
        </p:pic>
      </p:grpSp>
      <p:grpSp>
        <p:nvGrpSpPr>
          <p:cNvPr id="6" name="组合 5"/>
          <p:cNvGrpSpPr/>
          <p:nvPr/>
        </p:nvGrpSpPr>
        <p:grpSpPr>
          <a:xfrm>
            <a:off x="-429732" y="2589005"/>
            <a:ext cx="867292" cy="861056"/>
            <a:chOff x="-429732" y="2589005"/>
            <a:chExt cx="867292" cy="861056"/>
          </a:xfrm>
        </p:grpSpPr>
        <p:sp>
          <p:nvSpPr>
            <p:cNvPr id="36" name="椭圆 35"/>
            <p:cNvSpPr/>
            <p:nvPr/>
          </p:nvSpPr>
          <p:spPr>
            <a:xfrm>
              <a:off x="-429732" y="2589005"/>
              <a:ext cx="853282" cy="857702"/>
            </a:xfrm>
            <a:prstGeom prst="ellipse">
              <a:avLst/>
            </a:prstGeom>
            <a:solidFill>
              <a:schemeClr val="accent1"/>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2937" y="2592359"/>
              <a:ext cx="860497" cy="857702"/>
            </a:xfrm>
            <a:prstGeom prst="ellipse">
              <a:avLst/>
            </a:prstGeom>
          </p:spPr>
        </p:pic>
      </p:grpSp>
      <p:grpSp>
        <p:nvGrpSpPr>
          <p:cNvPr id="7" name="组合 6"/>
          <p:cNvGrpSpPr/>
          <p:nvPr/>
        </p:nvGrpSpPr>
        <p:grpSpPr>
          <a:xfrm>
            <a:off x="6865364" y="1283313"/>
            <a:ext cx="1379483" cy="1356666"/>
            <a:chOff x="7367535" y="1520557"/>
            <a:chExt cx="1379483" cy="1356666"/>
          </a:xfrm>
        </p:grpSpPr>
        <p:sp>
          <p:nvSpPr>
            <p:cNvPr id="40" name="椭圆 39"/>
            <p:cNvSpPr/>
            <p:nvPr/>
          </p:nvSpPr>
          <p:spPr>
            <a:xfrm>
              <a:off x="7367535" y="1520557"/>
              <a:ext cx="1379483" cy="1327385"/>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01257" y="1565412"/>
              <a:ext cx="1316086" cy="1311811"/>
            </a:xfrm>
            <a:prstGeom prst="ellipse">
              <a:avLst/>
            </a:prstGeom>
          </p:spPr>
        </p:pic>
      </p:grpSp>
      <p:pic>
        <p:nvPicPr>
          <p:cNvPr id="9" name="图片 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723679" y="3452776"/>
            <a:ext cx="789101" cy="793827"/>
          </a:xfrm>
          <a:prstGeom prst="ellipse">
            <a:avLst/>
          </a:prstGeom>
        </p:spPr>
      </p:pic>
      <p:grpSp>
        <p:nvGrpSpPr>
          <p:cNvPr id="10" name="组合 9"/>
          <p:cNvGrpSpPr/>
          <p:nvPr/>
        </p:nvGrpSpPr>
        <p:grpSpPr>
          <a:xfrm>
            <a:off x="6234662" y="3806093"/>
            <a:ext cx="853282" cy="857702"/>
            <a:chOff x="6234662" y="3806093"/>
            <a:chExt cx="853282" cy="857702"/>
          </a:xfrm>
        </p:grpSpPr>
        <p:sp>
          <p:nvSpPr>
            <p:cNvPr id="39" name="椭圆 38"/>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11" name="组合 10"/>
          <p:cNvGrpSpPr/>
          <p:nvPr/>
        </p:nvGrpSpPr>
        <p:grpSpPr>
          <a:xfrm>
            <a:off x="7808864" y="463629"/>
            <a:ext cx="516743" cy="519420"/>
            <a:chOff x="7555106" y="742200"/>
            <a:chExt cx="516743" cy="519420"/>
          </a:xfrm>
        </p:grpSpPr>
        <p:sp>
          <p:nvSpPr>
            <p:cNvPr id="27" name="椭圆 26"/>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6" name="图片 45"/>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47" name="文本框 46"/>
          <p:cNvSpPr txBox="1"/>
          <p:nvPr/>
        </p:nvSpPr>
        <p:spPr>
          <a:xfrm>
            <a:off x="2544870" y="3331722"/>
            <a:ext cx="1107996" cy="369332"/>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答辩人：</a:t>
            </a:r>
            <a:endParaRPr lang="zh-CN" altLang="en-US" b="1" dirty="0">
              <a:solidFill>
                <a:srgbClr val="F8F9F9"/>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345363" y="3331722"/>
            <a:ext cx="2329484" cy="369332"/>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指导老师：</a:t>
            </a:r>
            <a:r>
              <a:rPr lang="en-US" altLang="zh-CN" b="1" dirty="0">
                <a:solidFill>
                  <a:srgbClr val="F8F9F9"/>
                </a:solidFill>
                <a:latin typeface="微软雅黑" panose="020B0503020204020204" pitchFamily="34" charset="-122"/>
                <a:ea typeface="微软雅黑" panose="020B0503020204020204" pitchFamily="34" charset="-122"/>
              </a:rPr>
              <a:t>×××</a:t>
            </a:r>
            <a:r>
              <a:rPr lang="zh-CN" altLang="en-US" b="1" dirty="0">
                <a:solidFill>
                  <a:srgbClr val="F8F9F9"/>
                </a:solidFill>
                <a:latin typeface="微软雅黑" panose="020B0503020204020204" pitchFamily="34" charset="-122"/>
                <a:ea typeface="微软雅黑" panose="020B0503020204020204" pitchFamily="34" charset="-122"/>
              </a:rPr>
              <a:t>教授</a:t>
            </a:r>
            <a:endParaRPr lang="zh-CN" altLang="en-US" b="1" dirty="0">
              <a:solidFill>
                <a:srgbClr val="F8F9F9"/>
              </a:solidFill>
              <a:latin typeface="微软雅黑" panose="020B0503020204020204" pitchFamily="34" charset="-122"/>
              <a:ea typeface="微软雅黑" panose="020B0503020204020204" pitchFamily="34" charset="-122"/>
            </a:endParaRPr>
          </a:p>
        </p:txBody>
      </p:sp>
      <p:sp>
        <p:nvSpPr>
          <p:cNvPr id="49" name="TextBox 18"/>
          <p:cNvSpPr txBox="1"/>
          <p:nvPr/>
        </p:nvSpPr>
        <p:spPr>
          <a:xfrm>
            <a:off x="3694195" y="1758008"/>
            <a:ext cx="1686560" cy="829945"/>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2020</a:t>
            </a:r>
            <a:endParaRPr lang="zh-CN" altLang="en-US" sz="4800" b="1"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14:bounceEnd="2000">
                                          <p:cBhvr additive="base">
                                            <p:cTn id="11" dur="750" fill="hold"/>
                                            <p:tgtEl>
                                              <p:spTgt spid="31"/>
                                            </p:tgtEl>
                                            <p:attrNameLst>
                                              <p:attrName>ppt_x</p:attrName>
                                            </p:attrNameLst>
                                          </p:cBhvr>
                                          <p:tavLst>
                                            <p:tav tm="0">
                                              <p:val>
                                                <p:strVal val="1+#ppt_w/2"/>
                                              </p:val>
                                            </p:tav>
                                            <p:tav tm="100000">
                                              <p:val>
                                                <p:strVal val="#ppt_x"/>
                                              </p:val>
                                            </p:tav>
                                          </p:tavLst>
                                        </p:anim>
                                        <p:anim calcmode="lin" valueType="num" p14:bounceEnd="2000">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7" grpId="0"/>
          <p:bldP spid="48" grpId="0"/>
          <p:bldP spid="4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7" grpId="0"/>
          <p:bldP spid="48" grpId="0"/>
          <p:bldP spid="49"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7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560788" y="1939172"/>
            <a:ext cx="3168352" cy="1240917"/>
            <a:chOff x="4560788" y="1939172"/>
            <a:chExt cx="3168352" cy="1240917"/>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5132069" y="1939172"/>
              <a:ext cx="2050561" cy="1240917"/>
            </a:xfrm>
            <a:prstGeom prst="rect">
              <a:avLst/>
            </a:prstGeom>
          </p:spPr>
          <p:txBody>
            <a:bodyPr wrap="non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结论</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3"/>
          <p:cNvGrpSpPr/>
          <p:nvPr/>
        </p:nvGrpSpPr>
        <p:grpSpPr bwMode="auto">
          <a:xfrm>
            <a:off x="4572000" y="2065412"/>
            <a:ext cx="2106992" cy="1271004"/>
            <a:chOff x="0" y="0"/>
            <a:chExt cx="3536515" cy="2133600"/>
          </a:xfrm>
        </p:grpSpPr>
        <p:pic>
          <p:nvPicPr>
            <p:cNvPr id="5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18"/>
            <p:cNvSpPr>
              <a:spLocks noChangeArrowheads="1"/>
            </p:cNvSpPr>
            <p:nvPr/>
          </p:nvSpPr>
          <p:spPr bwMode="auto">
            <a:xfrm>
              <a:off x="519687" y="255892"/>
              <a:ext cx="2450592" cy="1529999"/>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grpSp>
      <p:grpSp>
        <p:nvGrpSpPr>
          <p:cNvPr id="72" name="组合 2"/>
          <p:cNvGrpSpPr/>
          <p:nvPr/>
        </p:nvGrpSpPr>
        <p:grpSpPr bwMode="auto">
          <a:xfrm>
            <a:off x="2465008" y="2065412"/>
            <a:ext cx="2106992" cy="1271004"/>
            <a:chOff x="0" y="0"/>
            <a:chExt cx="3536515" cy="2133600"/>
          </a:xfrm>
        </p:grpSpPr>
        <p:pic>
          <p:nvPicPr>
            <p:cNvPr id="7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19"/>
            <p:cNvSpPr>
              <a:spLocks noChangeArrowheads="1"/>
            </p:cNvSpPr>
            <p:nvPr/>
          </p:nvSpPr>
          <p:spPr bwMode="auto">
            <a:xfrm>
              <a:off x="524581" y="255892"/>
              <a:ext cx="2450592" cy="1530000"/>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grpSp>
      <p:grpSp>
        <p:nvGrpSpPr>
          <p:cNvPr id="2" name="组合 1"/>
          <p:cNvGrpSpPr/>
          <p:nvPr/>
        </p:nvGrpSpPr>
        <p:grpSpPr>
          <a:xfrm>
            <a:off x="6642418" y="2065412"/>
            <a:ext cx="2106046" cy="1271004"/>
            <a:chOff x="5724128" y="1777380"/>
            <a:chExt cx="2720579" cy="1641876"/>
          </a:xfrm>
        </p:grpSpPr>
        <p:pic>
          <p:nvPicPr>
            <p:cNvPr id="83"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4128" y="1777380"/>
              <a:ext cx="2720579" cy="164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4"/>
            <p:cNvSpPr>
              <a:spLocks noChangeArrowheads="1"/>
            </p:cNvSpPr>
            <p:nvPr/>
          </p:nvSpPr>
          <p:spPr bwMode="auto">
            <a:xfrm>
              <a:off x="6146583" y="1975041"/>
              <a:ext cx="1809066" cy="1176642"/>
            </a:xfrm>
            <a:prstGeom prst="rect">
              <a:avLst/>
            </a:prstGeom>
            <a:blipFill dpi="0" rotWithShape="1">
              <a:blip r:embed="rId4"/>
              <a:srcRect/>
              <a:stretch>
                <a:fillRect t="-45983" b="-32173"/>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grpSp>
      <p:sp>
        <p:nvSpPr>
          <p:cNvPr id="109" name="Rectangle 11"/>
          <p:cNvSpPr>
            <a:spLocks noChangeArrowheads="1"/>
          </p:cNvSpPr>
          <p:nvPr/>
        </p:nvSpPr>
        <p:spPr bwMode="auto">
          <a:xfrm>
            <a:off x="-11113" y="3561233"/>
            <a:ext cx="9156725" cy="682625"/>
          </a:xfrm>
          <a:prstGeom prst="rect">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sp>
        <p:nvSpPr>
          <p:cNvPr id="116" name="文本框 36"/>
          <p:cNvSpPr>
            <a:spLocks noChangeArrowheads="1"/>
          </p:cNvSpPr>
          <p:nvPr/>
        </p:nvSpPr>
        <p:spPr bwMode="auto">
          <a:xfrm>
            <a:off x="4725396" y="4070805"/>
            <a:ext cx="1800200"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项目说明文字项目说明文字项目说明文字项目说明文字</a:t>
            </a:r>
            <a:endParaRPr lang="zh-CN" altLang="en-US" sz="1400" dirty="0">
              <a:solidFill>
                <a:schemeClr val="tx1">
                  <a:lumMod val="65000"/>
                  <a:lumOff val="35000"/>
                </a:schemeClr>
              </a:solidFill>
              <a:cs typeface="+mn-ea"/>
              <a:sym typeface="+mn-lt"/>
            </a:endParaRPr>
          </a:p>
          <a:p>
            <a:pPr>
              <a:lnSpc>
                <a:spcPct val="120000"/>
              </a:lnSpc>
            </a:pPr>
            <a:endParaRPr lang="zh-CN" altLang="en-US" sz="1400" dirty="0">
              <a:solidFill>
                <a:schemeClr val="tx1">
                  <a:lumMod val="65000"/>
                  <a:lumOff val="35000"/>
                </a:schemeClr>
              </a:solidFill>
              <a:cs typeface="+mn-ea"/>
              <a:sym typeface="+mn-lt"/>
            </a:endParaRPr>
          </a:p>
        </p:txBody>
      </p:sp>
      <p:sp>
        <p:nvSpPr>
          <p:cNvPr id="117" name="文本框 36"/>
          <p:cNvSpPr>
            <a:spLocks noChangeArrowheads="1"/>
          </p:cNvSpPr>
          <p:nvPr/>
        </p:nvSpPr>
        <p:spPr bwMode="auto">
          <a:xfrm>
            <a:off x="5123596" y="3638757"/>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tx1">
                    <a:lumMod val="75000"/>
                    <a:lumOff val="25000"/>
                  </a:schemeClr>
                </a:solidFill>
                <a:cs typeface="+mn-ea"/>
                <a:sym typeface="+mn-lt"/>
              </a:rPr>
              <a:t>项目名称</a:t>
            </a:r>
            <a:endParaRPr lang="zh-CN" altLang="en-US" sz="1600" dirty="0">
              <a:solidFill>
                <a:schemeClr val="tx1">
                  <a:lumMod val="75000"/>
                  <a:lumOff val="25000"/>
                </a:schemeClr>
              </a:solidFill>
              <a:cs typeface="+mn-ea"/>
              <a:sym typeface="+mn-lt"/>
            </a:endParaRPr>
          </a:p>
        </p:txBody>
      </p:sp>
      <p:sp>
        <p:nvSpPr>
          <p:cNvPr id="118" name="文本框 36"/>
          <p:cNvSpPr>
            <a:spLocks noChangeArrowheads="1"/>
          </p:cNvSpPr>
          <p:nvPr/>
        </p:nvSpPr>
        <p:spPr bwMode="auto">
          <a:xfrm>
            <a:off x="2539465" y="4070805"/>
            <a:ext cx="1958079"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项目说明文字项目说明文字项目说明文字项目说明文字</a:t>
            </a:r>
            <a:endParaRPr lang="zh-CN" altLang="en-US" sz="1400" dirty="0">
              <a:solidFill>
                <a:schemeClr val="tx1">
                  <a:lumMod val="65000"/>
                  <a:lumOff val="35000"/>
                </a:schemeClr>
              </a:solidFill>
              <a:cs typeface="+mn-ea"/>
              <a:sym typeface="+mn-lt"/>
            </a:endParaRPr>
          </a:p>
          <a:p>
            <a:pPr>
              <a:lnSpc>
                <a:spcPct val="120000"/>
              </a:lnSpc>
            </a:pPr>
            <a:endParaRPr lang="zh-CN" altLang="en-US" sz="1400" dirty="0">
              <a:solidFill>
                <a:schemeClr val="tx1">
                  <a:lumMod val="65000"/>
                  <a:lumOff val="35000"/>
                </a:schemeClr>
              </a:solidFill>
              <a:cs typeface="+mn-ea"/>
              <a:sym typeface="+mn-lt"/>
            </a:endParaRPr>
          </a:p>
        </p:txBody>
      </p:sp>
      <p:sp>
        <p:nvSpPr>
          <p:cNvPr id="119" name="文本框 36"/>
          <p:cNvSpPr>
            <a:spLocks noChangeArrowheads="1"/>
          </p:cNvSpPr>
          <p:nvPr/>
        </p:nvSpPr>
        <p:spPr bwMode="auto">
          <a:xfrm>
            <a:off x="3016604" y="3638757"/>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tx1">
                    <a:lumMod val="75000"/>
                    <a:lumOff val="25000"/>
                  </a:schemeClr>
                </a:solidFill>
                <a:cs typeface="+mn-ea"/>
                <a:sym typeface="+mn-lt"/>
              </a:rPr>
              <a:t>项目名称</a:t>
            </a:r>
            <a:endParaRPr lang="zh-CN" altLang="en-US" sz="1600" dirty="0">
              <a:solidFill>
                <a:schemeClr val="tx1">
                  <a:lumMod val="75000"/>
                  <a:lumOff val="25000"/>
                </a:schemeClr>
              </a:solidFill>
              <a:cs typeface="+mn-ea"/>
              <a:sym typeface="+mn-lt"/>
            </a:endParaRPr>
          </a:p>
        </p:txBody>
      </p:sp>
      <p:sp>
        <p:nvSpPr>
          <p:cNvPr id="120" name="文本框 36"/>
          <p:cNvSpPr>
            <a:spLocks noChangeArrowheads="1"/>
          </p:cNvSpPr>
          <p:nvPr/>
        </p:nvSpPr>
        <p:spPr bwMode="auto">
          <a:xfrm>
            <a:off x="6860703" y="4070805"/>
            <a:ext cx="1669477"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项目说明文字项目说明文字项目说明文字项目说明文字</a:t>
            </a:r>
            <a:endParaRPr lang="zh-CN" altLang="en-US" sz="1400" dirty="0">
              <a:solidFill>
                <a:schemeClr val="tx1">
                  <a:lumMod val="65000"/>
                  <a:lumOff val="35000"/>
                </a:schemeClr>
              </a:solidFill>
              <a:cs typeface="+mn-ea"/>
              <a:sym typeface="+mn-lt"/>
            </a:endParaRPr>
          </a:p>
          <a:p>
            <a:pPr>
              <a:lnSpc>
                <a:spcPct val="120000"/>
              </a:lnSpc>
            </a:pPr>
            <a:endParaRPr lang="zh-CN" altLang="en-US" sz="1400" dirty="0">
              <a:solidFill>
                <a:schemeClr val="tx1">
                  <a:lumMod val="65000"/>
                  <a:lumOff val="35000"/>
                </a:schemeClr>
              </a:solidFill>
              <a:cs typeface="+mn-ea"/>
              <a:sym typeface="+mn-lt"/>
            </a:endParaRPr>
          </a:p>
        </p:txBody>
      </p:sp>
      <p:sp>
        <p:nvSpPr>
          <p:cNvPr id="121" name="文本框 36"/>
          <p:cNvSpPr>
            <a:spLocks noChangeArrowheads="1"/>
          </p:cNvSpPr>
          <p:nvPr/>
        </p:nvSpPr>
        <p:spPr bwMode="auto">
          <a:xfrm>
            <a:off x="7193541" y="3638757"/>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tx1">
                    <a:lumMod val="75000"/>
                    <a:lumOff val="25000"/>
                  </a:schemeClr>
                </a:solidFill>
                <a:cs typeface="+mn-ea"/>
                <a:sym typeface="+mn-lt"/>
              </a:rPr>
              <a:t>项目名称</a:t>
            </a:r>
            <a:endParaRPr lang="zh-CN" altLang="en-US" sz="1600" dirty="0">
              <a:solidFill>
                <a:schemeClr val="tx1">
                  <a:lumMod val="75000"/>
                  <a:lumOff val="25000"/>
                </a:schemeClr>
              </a:solidFill>
              <a:cs typeface="+mn-ea"/>
              <a:sym typeface="+mn-lt"/>
            </a:endParaRPr>
          </a:p>
        </p:txBody>
      </p:sp>
      <p:sp>
        <p:nvSpPr>
          <p:cNvPr id="34"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应用前景</a:t>
            </a:r>
            <a:endParaRPr lang="en-US" altLang="zh-CN" sz="2000" dirty="0">
              <a:solidFill>
                <a:srgbClr val="2B558E"/>
              </a:solidFill>
              <a:cs typeface="+mn-ea"/>
              <a:sym typeface="+mn-lt"/>
            </a:endParaRPr>
          </a:p>
        </p:txBody>
      </p:sp>
      <p:sp>
        <p:nvSpPr>
          <p:cNvPr id="35" name="矩形 3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grpSp>
        <p:nvGrpSpPr>
          <p:cNvPr id="36" name="组合 35"/>
          <p:cNvGrpSpPr/>
          <p:nvPr/>
        </p:nvGrpSpPr>
        <p:grpSpPr>
          <a:xfrm>
            <a:off x="0" y="0"/>
            <a:ext cx="2074433" cy="5761308"/>
            <a:chOff x="0" y="0"/>
            <a:chExt cx="2074433" cy="5761308"/>
          </a:xfrm>
        </p:grpSpPr>
        <p:sp>
          <p:nvSpPr>
            <p:cNvPr id="37" name="矩形 36"/>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8"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9"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1" name="组合 40"/>
            <p:cNvGrpSpPr/>
            <p:nvPr/>
          </p:nvGrpSpPr>
          <p:grpSpPr>
            <a:xfrm>
              <a:off x="273298" y="593254"/>
              <a:ext cx="1536206" cy="1544166"/>
              <a:chOff x="273298" y="593254"/>
              <a:chExt cx="1536206" cy="1544166"/>
            </a:xfrm>
          </p:grpSpPr>
          <p:sp>
            <p:nvSpPr>
              <p:cNvPr id="42" name="椭圆 4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3" name="图片 42" descr="C:\Users\qsm10\Desktop\6f438fe2dd0c3657c7a9615ad1822b32.png6f438fe2dd0c3657c7a9615ad1822b32"/>
              <p:cNvPicPr>
                <a:picLocks noChangeAspect="1"/>
              </p:cNvPicPr>
              <p:nvPr/>
            </p:nvPicPr>
            <p:blipFill>
              <a:blip r:embed="rId5">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25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p:tgtEl>
                                          <p:spTgt spid="46"/>
                                        </p:tgtEl>
                                        <p:attrNameLst>
                                          <p:attrName>ppt_y</p:attrName>
                                        </p:attrNameLst>
                                      </p:cBhvr>
                                      <p:tavLst>
                                        <p:tav tm="0">
                                          <p:val>
                                            <p:strVal val="#ppt_y-#ppt_h*1.125000"/>
                                          </p:val>
                                        </p:tav>
                                        <p:tav tm="100000">
                                          <p:val>
                                            <p:strVal val="#ppt_y"/>
                                          </p:val>
                                        </p:tav>
                                      </p:tavLst>
                                    </p:anim>
                                    <p:animEffect>
                                      <p:cBhvr>
                                        <p:cTn id="8" dur="500"/>
                                        <p:tgtEl>
                                          <p:spTgt spid="46"/>
                                        </p:tgtEl>
                                      </p:cBhvr>
                                    </p:animEffect>
                                  </p:childTnLst>
                                </p:cTn>
                              </p:par>
                              <p:par>
                                <p:cTn id="9" presetID="12" presetClass="entr" presetSubtype="2" fill="hold" nodeType="withEffect">
                                  <p:stCondLst>
                                    <p:cond delay="25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p:tgtEl>
                                          <p:spTgt spid="72"/>
                                        </p:tgtEl>
                                        <p:attrNameLst>
                                          <p:attrName>ppt_x</p:attrName>
                                        </p:attrNameLst>
                                      </p:cBhvr>
                                      <p:tavLst>
                                        <p:tav tm="0">
                                          <p:val>
                                            <p:strVal val="#ppt_x+#ppt_w*1.125000"/>
                                          </p:val>
                                        </p:tav>
                                        <p:tav tm="100000">
                                          <p:val>
                                            <p:strVal val="#ppt_x"/>
                                          </p:val>
                                        </p:tav>
                                      </p:tavLst>
                                    </p:anim>
                                    <p:animEffect>
                                      <p:cBhvr>
                                        <p:cTn id="12" dur="500"/>
                                        <p:tgtEl>
                                          <p:spTgt spid="72"/>
                                        </p:tgtEl>
                                      </p:cBhvr>
                                    </p:animEffect>
                                  </p:childTnLst>
                                </p:cTn>
                              </p:par>
                              <p:par>
                                <p:cTn id="13" presetID="42" presetClass="entr" presetSubtype="0" fill="hold" nodeType="withEffect">
                                  <p:stCondLst>
                                    <p:cond delay="25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750"/>
                            </p:stCondLst>
                            <p:childTnLst>
                              <p:par>
                                <p:cTn id="19" presetID="22" presetClass="entr" presetSubtype="8" fill="hold" grpId="0" nodeType="afterEffect">
                                  <p:stCondLst>
                                    <p:cond delay="500"/>
                                  </p:stCondLst>
                                  <p:childTnLst>
                                    <p:set>
                                      <p:cBhvr>
                                        <p:cTn id="20" dur="1" fill="hold">
                                          <p:stCondLst>
                                            <p:cond delay="0"/>
                                          </p:stCondLst>
                                        </p:cTn>
                                        <p:tgtEl>
                                          <p:spTgt spid="109"/>
                                        </p:tgtEl>
                                        <p:attrNameLst>
                                          <p:attrName>style.visibility</p:attrName>
                                        </p:attrNameLst>
                                      </p:cBhvr>
                                      <p:to>
                                        <p:strVal val="visible"/>
                                      </p:to>
                                    </p:set>
                                    <p:animEffect>
                                      <p:cBhvr>
                                        <p:cTn id="21" dur="500"/>
                                        <p:tgtEl>
                                          <p:spTgt spid="10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117"/>
                                        </p:tgtEl>
                                        <p:attrNameLst>
                                          <p:attrName>style.visibility</p:attrName>
                                        </p:attrNameLst>
                                      </p:cBhvr>
                                      <p:to>
                                        <p:strVal val="visible"/>
                                      </p:to>
                                    </p:set>
                                    <p:animEffect transition="in" filter="wipe(left)">
                                      <p:cBhvr>
                                        <p:cTn id="24" dur="500"/>
                                        <p:tgtEl>
                                          <p:spTgt spid="117"/>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19"/>
                                        </p:tgtEl>
                                        <p:attrNameLst>
                                          <p:attrName>style.visibility</p:attrName>
                                        </p:attrNameLst>
                                      </p:cBhvr>
                                      <p:to>
                                        <p:strVal val="visible"/>
                                      </p:to>
                                    </p:set>
                                    <p:animEffect transition="in" filter="wipe(left)">
                                      <p:cBhvr>
                                        <p:cTn id="27" dur="500"/>
                                        <p:tgtEl>
                                          <p:spTgt spid="11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21"/>
                                        </p:tgtEl>
                                        <p:attrNameLst>
                                          <p:attrName>style.visibility</p:attrName>
                                        </p:attrNameLst>
                                      </p:cBhvr>
                                      <p:to>
                                        <p:strVal val="visible"/>
                                      </p:to>
                                    </p:set>
                                    <p:animEffect transition="in" filter="wipe(left)">
                                      <p:cBhvr>
                                        <p:cTn id="30" dur="500"/>
                                        <p:tgtEl>
                                          <p:spTgt spid="121"/>
                                        </p:tgtEl>
                                      </p:cBhvr>
                                    </p:animEffect>
                                  </p:childTnLst>
                                </p:cTn>
                              </p:par>
                            </p:childTnLst>
                          </p:cTn>
                        </p:par>
                        <p:par>
                          <p:cTn id="31" fill="hold">
                            <p:stCondLst>
                              <p:cond delay="1750"/>
                            </p:stCondLst>
                            <p:childTnLst>
                              <p:par>
                                <p:cTn id="32" presetID="22" presetClass="entr" presetSubtype="4" fill="hold" grpId="0"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wipe(down)">
                                      <p:cBhvr>
                                        <p:cTn id="34" dur="500"/>
                                        <p:tgtEl>
                                          <p:spTgt spid="12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wipe(down)">
                                      <p:cBhvr>
                                        <p:cTn id="37" dur="500"/>
                                        <p:tgtEl>
                                          <p:spTgt spid="1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wipe(down)">
                                      <p:cBhvr>
                                        <p:cTn id="40" dur="500"/>
                                        <p:tgtEl>
                                          <p:spTgt spid="118"/>
                                        </p:tgtEl>
                                      </p:cBhvr>
                                    </p:animEffect>
                                  </p:childTnLst>
                                </p:cTn>
                              </p:par>
                            </p:childTnLst>
                          </p:cTn>
                        </p:par>
                        <p:par>
                          <p:cTn id="41" fill="hold">
                            <p:stCondLst>
                              <p:cond delay="2250"/>
                            </p:stCondLst>
                            <p:childTnLst>
                              <p:par>
                                <p:cTn id="42" presetID="22" presetClass="entr" presetSubtype="8" fill="hold" grpId="0" nodeType="afterEffect">
                                  <p:stCondLst>
                                    <p:cond delay="25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500"/>
                                        <p:tgtEl>
                                          <p:spTgt spid="35"/>
                                        </p:tgtEl>
                                      </p:cBhvr>
                                    </p:animEffect>
                                  </p:childTnLst>
                                </p:cTn>
                              </p:par>
                              <p:par>
                                <p:cTn id="45" presetID="12" presetClass="entr" presetSubtype="8" fill="hold" grpId="0" nodeType="withEffect">
                                  <p:stCondLst>
                                    <p:cond delay="25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p:tgtEl>
                                          <p:spTgt spid="34"/>
                                        </p:tgtEl>
                                        <p:attrNameLst>
                                          <p:attrName>ppt_x</p:attrName>
                                        </p:attrNameLst>
                                      </p:cBhvr>
                                      <p:tavLst>
                                        <p:tav tm="0">
                                          <p:val>
                                            <p:strVal val="#ppt_x-#ppt_w*1.125000"/>
                                          </p:val>
                                        </p:tav>
                                        <p:tav tm="100000">
                                          <p:val>
                                            <p:strVal val="#ppt_x"/>
                                          </p:val>
                                        </p:tav>
                                      </p:tavLst>
                                    </p:anim>
                                    <p:animEffect transition="in" filter="wipe(right)">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1000"/>
                                        <p:tgtEl>
                                          <p:spTgt spid="36"/>
                                        </p:tgtEl>
                                      </p:cBhvr>
                                    </p:animEffect>
                                    <p:anim calcmode="lin" valueType="num">
                                      <p:cBhvr>
                                        <p:cTn id="54" dur="1000" fill="hold"/>
                                        <p:tgtEl>
                                          <p:spTgt spid="36"/>
                                        </p:tgtEl>
                                        <p:attrNameLst>
                                          <p:attrName>ppt_x</p:attrName>
                                        </p:attrNameLst>
                                      </p:cBhvr>
                                      <p:tavLst>
                                        <p:tav tm="0">
                                          <p:val>
                                            <p:strVal val="#ppt_x"/>
                                          </p:val>
                                        </p:tav>
                                        <p:tav tm="100000">
                                          <p:val>
                                            <p:strVal val="#ppt_x"/>
                                          </p:val>
                                        </p:tav>
                                      </p:tavLst>
                                    </p:anim>
                                    <p:anim calcmode="lin" valueType="num">
                                      <p:cBhvr>
                                        <p:cTn id="5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ldLvl="0" animBg="1" autoUpdateAnimBg="0"/>
      <p:bldP spid="116" grpId="0"/>
      <p:bldP spid="117" grpId="0" bldLvl="0" autoUpdateAnimBg="0"/>
      <p:bldP spid="118" grpId="0"/>
      <p:bldP spid="119" grpId="0" bldLvl="0" autoUpdateAnimBg="0"/>
      <p:bldP spid="120" grpId="0"/>
      <p:bldP spid="121" grpId="0" bldLvl="0" autoUpdateAnimBg="0"/>
      <p:bldP spid="34" grpId="0"/>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任意多边形 54"/>
          <p:cNvSpPr>
            <a:spLocks noChangeArrowheads="1"/>
          </p:cNvSpPr>
          <p:nvPr/>
        </p:nvSpPr>
        <p:spPr bwMode="auto">
          <a:xfrm>
            <a:off x="1956432" y="3941187"/>
            <a:ext cx="7656127" cy="186742"/>
          </a:xfrm>
          <a:custGeom>
            <a:avLst/>
            <a:gdLst>
              <a:gd name="T0" fmla="*/ 11236124 w 11238806"/>
              <a:gd name="T1" fmla="*/ 0 h 282633"/>
              <a:gd name="T2" fmla="*/ 8996788 w 11238806"/>
              <a:gd name="T3" fmla="*/ 282459 h 282633"/>
              <a:gd name="T4" fmla="*/ 9033775 w 11238806"/>
              <a:gd name="T5" fmla="*/ 141229 h 282633"/>
              <a:gd name="T6" fmla="*/ 8996789 w 11238806"/>
              <a:gd name="T7" fmla="*/ 0 h 282633"/>
              <a:gd name="T8" fmla="*/ 8775756 w 11238806"/>
              <a:gd name="T9" fmla="*/ 0 h 282633"/>
              <a:gd name="T10" fmla="*/ 8884182 w 11238806"/>
              <a:gd name="T11" fmla="*/ 141229 h 282633"/>
              <a:gd name="T12" fmla="*/ 8775751 w 11238806"/>
              <a:gd name="T13" fmla="*/ 282459 h 282633"/>
              <a:gd name="T14" fmla="*/ 8676362 w 11238806"/>
              <a:gd name="T15" fmla="*/ 279016 h 282633"/>
              <a:gd name="T16" fmla="*/ 8676362 w 11238806"/>
              <a:gd name="T17" fmla="*/ 3443 h 282633"/>
              <a:gd name="T18" fmla="*/ 6783361 w 11238806"/>
              <a:gd name="T19" fmla="*/ 0 h 282633"/>
              <a:gd name="T20" fmla="*/ 8458914 w 11238806"/>
              <a:gd name="T21" fmla="*/ 24816 h 282633"/>
              <a:gd name="T22" fmla="*/ 8458914 w 11238806"/>
              <a:gd name="T23" fmla="*/ 257642 h 282633"/>
              <a:gd name="T24" fmla="*/ 6783361 w 11238806"/>
              <a:gd name="T25" fmla="*/ 282459 h 282633"/>
              <a:gd name="T26" fmla="*/ 6820347 w 11238806"/>
              <a:gd name="T27" fmla="*/ 141229 h 282633"/>
              <a:gd name="T28" fmla="*/ 6783361 w 11238806"/>
              <a:gd name="T29" fmla="*/ 0 h 282633"/>
              <a:gd name="T30" fmla="*/ 6562328 w 11238806"/>
              <a:gd name="T31" fmla="*/ 0 h 282633"/>
              <a:gd name="T32" fmla="*/ 6670754 w 11238806"/>
              <a:gd name="T33" fmla="*/ 141229 h 282633"/>
              <a:gd name="T34" fmla="*/ 6562323 w 11238806"/>
              <a:gd name="T35" fmla="*/ 282459 h 282633"/>
              <a:gd name="T36" fmla="*/ 6462934 w 11238806"/>
              <a:gd name="T37" fmla="*/ 279016 h 282633"/>
              <a:gd name="T38" fmla="*/ 6462934 w 11238806"/>
              <a:gd name="T39" fmla="*/ 3443 h 282633"/>
              <a:gd name="T40" fmla="*/ 4569933 w 11238806"/>
              <a:gd name="T41" fmla="*/ 0 h 282633"/>
              <a:gd name="T42" fmla="*/ 6245486 w 11238806"/>
              <a:gd name="T43" fmla="*/ 24816 h 282633"/>
              <a:gd name="T44" fmla="*/ 6245486 w 11238806"/>
              <a:gd name="T45" fmla="*/ 257642 h 282633"/>
              <a:gd name="T46" fmla="*/ 4569933 w 11238806"/>
              <a:gd name="T47" fmla="*/ 282459 h 282633"/>
              <a:gd name="T48" fmla="*/ 4606920 w 11238806"/>
              <a:gd name="T49" fmla="*/ 141229 h 282633"/>
              <a:gd name="T50" fmla="*/ 4569933 w 11238806"/>
              <a:gd name="T51" fmla="*/ 0 h 282633"/>
              <a:gd name="T52" fmla="*/ 4348900 w 11238806"/>
              <a:gd name="T53" fmla="*/ 0 h 282633"/>
              <a:gd name="T54" fmla="*/ 4457326 w 11238806"/>
              <a:gd name="T55" fmla="*/ 141229 h 282633"/>
              <a:gd name="T56" fmla="*/ 4348895 w 11238806"/>
              <a:gd name="T57" fmla="*/ 282459 h 282633"/>
              <a:gd name="T58" fmla="*/ 4249506 w 11238806"/>
              <a:gd name="T59" fmla="*/ 279016 h 282633"/>
              <a:gd name="T60" fmla="*/ 4249506 w 11238806"/>
              <a:gd name="T61" fmla="*/ 3443 h 282633"/>
              <a:gd name="T62" fmla="*/ 2356509 w 11238806"/>
              <a:gd name="T63" fmla="*/ 0 h 282633"/>
              <a:gd name="T64" fmla="*/ 4032059 w 11238806"/>
              <a:gd name="T65" fmla="*/ 24816 h 282633"/>
              <a:gd name="T66" fmla="*/ 4032059 w 11238806"/>
              <a:gd name="T67" fmla="*/ 257642 h 282633"/>
              <a:gd name="T68" fmla="*/ 2356508 w 11238806"/>
              <a:gd name="T69" fmla="*/ 282459 h 282633"/>
              <a:gd name="T70" fmla="*/ 2393495 w 11238806"/>
              <a:gd name="T71" fmla="*/ 141229 h 282633"/>
              <a:gd name="T72" fmla="*/ 2356509 w 11238806"/>
              <a:gd name="T73" fmla="*/ 0 h 282633"/>
              <a:gd name="T74" fmla="*/ 2135473 w 11238806"/>
              <a:gd name="T75" fmla="*/ 0 h 282633"/>
              <a:gd name="T76" fmla="*/ 2243899 w 11238806"/>
              <a:gd name="T77" fmla="*/ 141229 h 282633"/>
              <a:gd name="T78" fmla="*/ 2135468 w 11238806"/>
              <a:gd name="T79" fmla="*/ 282459 h 282633"/>
              <a:gd name="T80" fmla="*/ 2036079 w 11238806"/>
              <a:gd name="T81" fmla="*/ 279016 h 282633"/>
              <a:gd name="T82" fmla="*/ 2036079 w 11238806"/>
              <a:gd name="T83" fmla="*/ 3443 h 282633"/>
              <a:gd name="T84" fmla="*/ 0 w 11238806"/>
              <a:gd name="T85" fmla="*/ 0 h 282633"/>
              <a:gd name="T86" fmla="*/ 1818631 w 11238806"/>
              <a:gd name="T87" fmla="*/ 24816 h 282633"/>
              <a:gd name="T88" fmla="*/ 1818631 w 11238806"/>
              <a:gd name="T89" fmla="*/ 257642 h 282633"/>
              <a:gd name="T90" fmla="*/ 0 w 11238806"/>
              <a:gd name="T91" fmla="*/ 282459 h 2826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238806"/>
              <a:gd name="T139" fmla="*/ 0 h 282633"/>
              <a:gd name="T140" fmla="*/ 11238806 w 11238806"/>
              <a:gd name="T141" fmla="*/ 282633 h 2826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238806" h="282633">
                <a:moveTo>
                  <a:pt x="8998937" y="0"/>
                </a:moveTo>
                <a:lnTo>
                  <a:pt x="11238806" y="0"/>
                </a:lnTo>
                <a:lnTo>
                  <a:pt x="11238806" y="282633"/>
                </a:lnTo>
                <a:lnTo>
                  <a:pt x="8998936" y="282633"/>
                </a:lnTo>
                <a:lnTo>
                  <a:pt x="9012415" y="257801"/>
                </a:lnTo>
                <a:cubicBezTo>
                  <a:pt x="9027558" y="221998"/>
                  <a:pt x="9035932" y="182635"/>
                  <a:pt x="9035932" y="141316"/>
                </a:cubicBezTo>
                <a:cubicBezTo>
                  <a:pt x="9035932" y="99997"/>
                  <a:pt x="9027558" y="60634"/>
                  <a:pt x="9012415" y="24831"/>
                </a:cubicBezTo>
                <a:lnTo>
                  <a:pt x="8998937" y="0"/>
                </a:lnTo>
                <a:close/>
                <a:moveTo>
                  <a:pt x="8695498" y="0"/>
                </a:moveTo>
                <a:lnTo>
                  <a:pt x="8777850" y="0"/>
                </a:lnTo>
                <a:lnTo>
                  <a:pt x="8794916" y="3446"/>
                </a:lnTo>
                <a:cubicBezTo>
                  <a:pt x="8848620" y="26161"/>
                  <a:pt x="8886303" y="79338"/>
                  <a:pt x="8886303" y="141316"/>
                </a:cubicBezTo>
                <a:cubicBezTo>
                  <a:pt x="8886303" y="203295"/>
                  <a:pt x="8848620" y="256472"/>
                  <a:pt x="8794916" y="279187"/>
                </a:cubicBezTo>
                <a:lnTo>
                  <a:pt x="8777845" y="282633"/>
                </a:lnTo>
                <a:lnTo>
                  <a:pt x="8695503" y="282633"/>
                </a:lnTo>
                <a:lnTo>
                  <a:pt x="8678432" y="279187"/>
                </a:lnTo>
                <a:cubicBezTo>
                  <a:pt x="8624727" y="256472"/>
                  <a:pt x="8587045" y="203295"/>
                  <a:pt x="8587045" y="141316"/>
                </a:cubicBezTo>
                <a:cubicBezTo>
                  <a:pt x="8587045" y="79338"/>
                  <a:pt x="8624727" y="26161"/>
                  <a:pt x="8678432" y="3446"/>
                </a:cubicBezTo>
                <a:lnTo>
                  <a:pt x="8695498" y="0"/>
                </a:lnTo>
                <a:close/>
                <a:moveTo>
                  <a:pt x="6784981" y="0"/>
                </a:moveTo>
                <a:lnTo>
                  <a:pt x="8474411" y="0"/>
                </a:lnTo>
                <a:lnTo>
                  <a:pt x="8460933" y="24831"/>
                </a:lnTo>
                <a:cubicBezTo>
                  <a:pt x="8445790" y="60634"/>
                  <a:pt x="8437416" y="99997"/>
                  <a:pt x="8437416" y="141316"/>
                </a:cubicBezTo>
                <a:cubicBezTo>
                  <a:pt x="8437416" y="182635"/>
                  <a:pt x="8445790" y="221998"/>
                  <a:pt x="8460933" y="257801"/>
                </a:cubicBezTo>
                <a:lnTo>
                  <a:pt x="8474412" y="282633"/>
                </a:lnTo>
                <a:lnTo>
                  <a:pt x="6784981" y="282633"/>
                </a:lnTo>
                <a:lnTo>
                  <a:pt x="6798459" y="257801"/>
                </a:lnTo>
                <a:cubicBezTo>
                  <a:pt x="6813602" y="221998"/>
                  <a:pt x="6821976" y="182635"/>
                  <a:pt x="6821976" y="141316"/>
                </a:cubicBezTo>
                <a:cubicBezTo>
                  <a:pt x="6821976" y="99997"/>
                  <a:pt x="6813602" y="60634"/>
                  <a:pt x="6798459" y="24831"/>
                </a:cubicBezTo>
                <a:lnTo>
                  <a:pt x="6784981" y="0"/>
                </a:lnTo>
                <a:close/>
                <a:moveTo>
                  <a:pt x="6481542" y="0"/>
                </a:moveTo>
                <a:lnTo>
                  <a:pt x="6563894" y="0"/>
                </a:lnTo>
                <a:lnTo>
                  <a:pt x="6580961" y="3446"/>
                </a:lnTo>
                <a:cubicBezTo>
                  <a:pt x="6634665" y="26161"/>
                  <a:pt x="6672347" y="79338"/>
                  <a:pt x="6672347" y="141316"/>
                </a:cubicBezTo>
                <a:cubicBezTo>
                  <a:pt x="6672347" y="203295"/>
                  <a:pt x="6634665" y="256472"/>
                  <a:pt x="6580961" y="279187"/>
                </a:cubicBezTo>
                <a:lnTo>
                  <a:pt x="6563889" y="282633"/>
                </a:lnTo>
                <a:lnTo>
                  <a:pt x="6481547" y="282633"/>
                </a:lnTo>
                <a:lnTo>
                  <a:pt x="6464476" y="279187"/>
                </a:lnTo>
                <a:cubicBezTo>
                  <a:pt x="6410772" y="256472"/>
                  <a:pt x="6373089" y="203295"/>
                  <a:pt x="6373089" y="141316"/>
                </a:cubicBezTo>
                <a:cubicBezTo>
                  <a:pt x="6373089" y="79338"/>
                  <a:pt x="6410772" y="26161"/>
                  <a:pt x="6464476" y="3446"/>
                </a:cubicBezTo>
                <a:lnTo>
                  <a:pt x="6481542" y="0"/>
                </a:lnTo>
                <a:close/>
                <a:moveTo>
                  <a:pt x="4571025" y="0"/>
                </a:moveTo>
                <a:lnTo>
                  <a:pt x="6260455" y="0"/>
                </a:lnTo>
                <a:lnTo>
                  <a:pt x="6246977" y="24831"/>
                </a:lnTo>
                <a:cubicBezTo>
                  <a:pt x="6231834" y="60634"/>
                  <a:pt x="6223460" y="99997"/>
                  <a:pt x="6223460" y="141316"/>
                </a:cubicBezTo>
                <a:cubicBezTo>
                  <a:pt x="6223460" y="182635"/>
                  <a:pt x="6231834" y="221998"/>
                  <a:pt x="6246977" y="257801"/>
                </a:cubicBezTo>
                <a:lnTo>
                  <a:pt x="6260456" y="282633"/>
                </a:lnTo>
                <a:lnTo>
                  <a:pt x="4571025" y="282633"/>
                </a:lnTo>
                <a:lnTo>
                  <a:pt x="4584503" y="257801"/>
                </a:lnTo>
                <a:cubicBezTo>
                  <a:pt x="4599647" y="221998"/>
                  <a:pt x="4608020" y="182635"/>
                  <a:pt x="4608020" y="141316"/>
                </a:cubicBezTo>
                <a:cubicBezTo>
                  <a:pt x="4608020" y="99997"/>
                  <a:pt x="4599647" y="60634"/>
                  <a:pt x="4584503" y="24831"/>
                </a:cubicBezTo>
                <a:lnTo>
                  <a:pt x="4571025" y="0"/>
                </a:lnTo>
                <a:close/>
                <a:moveTo>
                  <a:pt x="4267587" y="0"/>
                </a:moveTo>
                <a:lnTo>
                  <a:pt x="4349938" y="0"/>
                </a:lnTo>
                <a:lnTo>
                  <a:pt x="4367005" y="3446"/>
                </a:lnTo>
                <a:cubicBezTo>
                  <a:pt x="4420709" y="26161"/>
                  <a:pt x="4458391" y="79338"/>
                  <a:pt x="4458391" y="141316"/>
                </a:cubicBezTo>
                <a:cubicBezTo>
                  <a:pt x="4458391" y="203295"/>
                  <a:pt x="4420709" y="256472"/>
                  <a:pt x="4367005" y="279187"/>
                </a:cubicBezTo>
                <a:lnTo>
                  <a:pt x="4349933" y="282633"/>
                </a:lnTo>
                <a:lnTo>
                  <a:pt x="4267591" y="282633"/>
                </a:lnTo>
                <a:lnTo>
                  <a:pt x="4250520" y="279187"/>
                </a:lnTo>
                <a:cubicBezTo>
                  <a:pt x="4196816" y="256472"/>
                  <a:pt x="4159133" y="203295"/>
                  <a:pt x="4159133" y="141316"/>
                </a:cubicBezTo>
                <a:cubicBezTo>
                  <a:pt x="4159133" y="79338"/>
                  <a:pt x="4196816" y="26161"/>
                  <a:pt x="4250520" y="3446"/>
                </a:cubicBezTo>
                <a:lnTo>
                  <a:pt x="4267587" y="0"/>
                </a:lnTo>
                <a:close/>
                <a:moveTo>
                  <a:pt x="2357070" y="0"/>
                </a:moveTo>
                <a:lnTo>
                  <a:pt x="4046499" y="0"/>
                </a:lnTo>
                <a:lnTo>
                  <a:pt x="4033022" y="24831"/>
                </a:lnTo>
                <a:cubicBezTo>
                  <a:pt x="4017878" y="60634"/>
                  <a:pt x="4009505" y="99997"/>
                  <a:pt x="4009505" y="141316"/>
                </a:cubicBezTo>
                <a:cubicBezTo>
                  <a:pt x="4009505" y="182635"/>
                  <a:pt x="4017878" y="221998"/>
                  <a:pt x="4033022" y="257801"/>
                </a:cubicBezTo>
                <a:lnTo>
                  <a:pt x="4046500" y="282633"/>
                </a:lnTo>
                <a:lnTo>
                  <a:pt x="2357069" y="282633"/>
                </a:lnTo>
                <a:lnTo>
                  <a:pt x="2370548" y="257801"/>
                </a:lnTo>
                <a:cubicBezTo>
                  <a:pt x="2385691" y="221998"/>
                  <a:pt x="2394065" y="182635"/>
                  <a:pt x="2394065" y="141316"/>
                </a:cubicBezTo>
                <a:cubicBezTo>
                  <a:pt x="2394065" y="99997"/>
                  <a:pt x="2385691" y="60634"/>
                  <a:pt x="2370548" y="24831"/>
                </a:cubicBezTo>
                <a:lnTo>
                  <a:pt x="2357070" y="0"/>
                </a:lnTo>
                <a:close/>
                <a:moveTo>
                  <a:pt x="2053631" y="0"/>
                </a:moveTo>
                <a:lnTo>
                  <a:pt x="2135983" y="0"/>
                </a:lnTo>
                <a:lnTo>
                  <a:pt x="2153049" y="3446"/>
                </a:lnTo>
                <a:cubicBezTo>
                  <a:pt x="2206753" y="26161"/>
                  <a:pt x="2244436" y="79338"/>
                  <a:pt x="2244436" y="141316"/>
                </a:cubicBezTo>
                <a:cubicBezTo>
                  <a:pt x="2244436" y="203295"/>
                  <a:pt x="2206753" y="256472"/>
                  <a:pt x="2153049" y="279187"/>
                </a:cubicBezTo>
                <a:lnTo>
                  <a:pt x="2135978" y="282633"/>
                </a:lnTo>
                <a:lnTo>
                  <a:pt x="2053636" y="282633"/>
                </a:lnTo>
                <a:lnTo>
                  <a:pt x="2036565" y="279187"/>
                </a:lnTo>
                <a:cubicBezTo>
                  <a:pt x="1982860" y="256472"/>
                  <a:pt x="1945178" y="203295"/>
                  <a:pt x="1945178" y="141316"/>
                </a:cubicBezTo>
                <a:cubicBezTo>
                  <a:pt x="1945178" y="79338"/>
                  <a:pt x="1982860" y="26161"/>
                  <a:pt x="2036565" y="3446"/>
                </a:cubicBezTo>
                <a:lnTo>
                  <a:pt x="2053631" y="0"/>
                </a:lnTo>
                <a:close/>
                <a:moveTo>
                  <a:pt x="0" y="0"/>
                </a:moveTo>
                <a:lnTo>
                  <a:pt x="1832544" y="0"/>
                </a:lnTo>
                <a:lnTo>
                  <a:pt x="1819066" y="24831"/>
                </a:lnTo>
                <a:cubicBezTo>
                  <a:pt x="1803923" y="60634"/>
                  <a:pt x="1795549" y="99997"/>
                  <a:pt x="1795549" y="141316"/>
                </a:cubicBezTo>
                <a:cubicBezTo>
                  <a:pt x="1795549" y="182635"/>
                  <a:pt x="1803923" y="221998"/>
                  <a:pt x="1819066" y="257801"/>
                </a:cubicBezTo>
                <a:lnTo>
                  <a:pt x="1832544" y="282633"/>
                </a:lnTo>
                <a:lnTo>
                  <a:pt x="0" y="282633"/>
                </a:lnTo>
                <a:lnTo>
                  <a:pt x="0" y="0"/>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118" name="任意多边形 56"/>
          <p:cNvSpPr>
            <a:spLocks noChangeArrowheads="1"/>
          </p:cNvSpPr>
          <p:nvPr/>
        </p:nvSpPr>
        <p:spPr bwMode="auto">
          <a:xfrm rot="10800000">
            <a:off x="2797995" y="1489348"/>
            <a:ext cx="1164034" cy="2413475"/>
          </a:xfrm>
          <a:custGeom>
            <a:avLst/>
            <a:gdLst>
              <a:gd name="T0" fmla="*/ 2776625 w 973072"/>
              <a:gd name="T1" fmla="*/ 7687048 h 2871990"/>
              <a:gd name="T2" fmla="*/ 1766134 w 973072"/>
              <a:gd name="T3" fmla="*/ 7687048 h 2871990"/>
              <a:gd name="T4" fmla="*/ 0 w 973072"/>
              <a:gd name="T5" fmla="*/ 6674477 h 2871990"/>
              <a:gd name="T6" fmla="*/ 0 w 973072"/>
              <a:gd name="T7" fmla="*/ 1956654 h 2871990"/>
              <a:gd name="T8" fmla="*/ 1078673 w 973072"/>
              <a:gd name="T9" fmla="*/ 1023657 h 2871990"/>
              <a:gd name="T10" fmla="*/ 1471632 w 973072"/>
              <a:gd name="T11" fmla="*/ 978171 h 2871990"/>
              <a:gd name="T12" fmla="*/ 2271384 w 973072"/>
              <a:gd name="T13" fmla="*/ 0 h 2871990"/>
              <a:gd name="T14" fmla="*/ 3071136 w 973072"/>
              <a:gd name="T15" fmla="*/ 978171 h 2871990"/>
              <a:gd name="T16" fmla="*/ 3464088 w 973072"/>
              <a:gd name="T17" fmla="*/ 1023657 h 2871990"/>
              <a:gd name="T18" fmla="*/ 4542758 w 973072"/>
              <a:gd name="T19" fmla="*/ 1956654 h 2871990"/>
              <a:gd name="T20" fmla="*/ 4542758 w 973072"/>
              <a:gd name="T21" fmla="*/ 6674477 h 2871990"/>
              <a:gd name="T22" fmla="*/ 2776625 w 973072"/>
              <a:gd name="T23" fmla="*/ 7687048 h 2871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072"/>
              <a:gd name="T37" fmla="*/ 0 h 2871990"/>
              <a:gd name="T38" fmla="*/ 973072 w 973072"/>
              <a:gd name="T39" fmla="*/ 2871990 h 28719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072" h="2871990">
                <a:moveTo>
                  <a:pt x="594761" y="2871990"/>
                </a:moveTo>
                <a:lnTo>
                  <a:pt x="378311" y="2871990"/>
                </a:lnTo>
                <a:cubicBezTo>
                  <a:pt x="169376" y="2871990"/>
                  <a:pt x="0" y="2702614"/>
                  <a:pt x="0" y="2493679"/>
                </a:cubicBezTo>
                <a:lnTo>
                  <a:pt x="0" y="731034"/>
                </a:lnTo>
                <a:cubicBezTo>
                  <a:pt x="0" y="574333"/>
                  <a:pt x="95274" y="439884"/>
                  <a:pt x="231055" y="382453"/>
                </a:cubicBezTo>
                <a:lnTo>
                  <a:pt x="315228" y="365459"/>
                </a:lnTo>
                <a:lnTo>
                  <a:pt x="486537" y="0"/>
                </a:lnTo>
                <a:lnTo>
                  <a:pt x="657846" y="365459"/>
                </a:lnTo>
                <a:lnTo>
                  <a:pt x="742017" y="382453"/>
                </a:lnTo>
                <a:cubicBezTo>
                  <a:pt x="877798" y="439884"/>
                  <a:pt x="973072" y="574333"/>
                  <a:pt x="973072" y="731034"/>
                </a:cubicBezTo>
                <a:lnTo>
                  <a:pt x="973072" y="2493679"/>
                </a:lnTo>
                <a:cubicBezTo>
                  <a:pt x="973072" y="2702614"/>
                  <a:pt x="803696" y="2871990"/>
                  <a:pt x="594761" y="2871990"/>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119" name="任意多边形 57"/>
          <p:cNvSpPr>
            <a:spLocks noChangeArrowheads="1"/>
          </p:cNvSpPr>
          <p:nvPr/>
        </p:nvSpPr>
        <p:spPr bwMode="auto">
          <a:xfrm rot="10800000">
            <a:off x="4321896" y="1489348"/>
            <a:ext cx="1164034" cy="2413475"/>
          </a:xfrm>
          <a:custGeom>
            <a:avLst/>
            <a:gdLst>
              <a:gd name="T0" fmla="*/ 2776625 w 973072"/>
              <a:gd name="T1" fmla="*/ 7687048 h 2871990"/>
              <a:gd name="T2" fmla="*/ 1766134 w 973072"/>
              <a:gd name="T3" fmla="*/ 7687048 h 2871990"/>
              <a:gd name="T4" fmla="*/ 0 w 973072"/>
              <a:gd name="T5" fmla="*/ 6674477 h 2871990"/>
              <a:gd name="T6" fmla="*/ 0 w 973072"/>
              <a:gd name="T7" fmla="*/ 1956654 h 2871990"/>
              <a:gd name="T8" fmla="*/ 1078673 w 973072"/>
              <a:gd name="T9" fmla="*/ 1023657 h 2871990"/>
              <a:gd name="T10" fmla="*/ 1471632 w 973072"/>
              <a:gd name="T11" fmla="*/ 978171 h 2871990"/>
              <a:gd name="T12" fmla="*/ 2271384 w 973072"/>
              <a:gd name="T13" fmla="*/ 0 h 2871990"/>
              <a:gd name="T14" fmla="*/ 3071136 w 973072"/>
              <a:gd name="T15" fmla="*/ 978171 h 2871990"/>
              <a:gd name="T16" fmla="*/ 3464088 w 973072"/>
              <a:gd name="T17" fmla="*/ 1023657 h 2871990"/>
              <a:gd name="T18" fmla="*/ 4542758 w 973072"/>
              <a:gd name="T19" fmla="*/ 1956654 h 2871990"/>
              <a:gd name="T20" fmla="*/ 4542758 w 973072"/>
              <a:gd name="T21" fmla="*/ 6674477 h 2871990"/>
              <a:gd name="T22" fmla="*/ 2776625 w 973072"/>
              <a:gd name="T23" fmla="*/ 7687048 h 2871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072"/>
              <a:gd name="T37" fmla="*/ 0 h 2871990"/>
              <a:gd name="T38" fmla="*/ 973072 w 973072"/>
              <a:gd name="T39" fmla="*/ 2871990 h 28719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072" h="2871990">
                <a:moveTo>
                  <a:pt x="594761" y="2871990"/>
                </a:moveTo>
                <a:lnTo>
                  <a:pt x="378311" y="2871990"/>
                </a:lnTo>
                <a:cubicBezTo>
                  <a:pt x="169376" y="2871990"/>
                  <a:pt x="0" y="2702614"/>
                  <a:pt x="0" y="2493679"/>
                </a:cubicBezTo>
                <a:lnTo>
                  <a:pt x="0" y="731034"/>
                </a:lnTo>
                <a:cubicBezTo>
                  <a:pt x="0" y="574333"/>
                  <a:pt x="95274" y="439884"/>
                  <a:pt x="231055" y="382453"/>
                </a:cubicBezTo>
                <a:lnTo>
                  <a:pt x="315228" y="365459"/>
                </a:lnTo>
                <a:lnTo>
                  <a:pt x="486537" y="0"/>
                </a:lnTo>
                <a:lnTo>
                  <a:pt x="657846" y="365459"/>
                </a:lnTo>
                <a:lnTo>
                  <a:pt x="742017" y="382453"/>
                </a:lnTo>
                <a:cubicBezTo>
                  <a:pt x="877798" y="439884"/>
                  <a:pt x="973072" y="574333"/>
                  <a:pt x="973072" y="731034"/>
                </a:cubicBezTo>
                <a:lnTo>
                  <a:pt x="973072" y="2493679"/>
                </a:lnTo>
                <a:cubicBezTo>
                  <a:pt x="973072" y="2702614"/>
                  <a:pt x="803696" y="2871990"/>
                  <a:pt x="594761" y="2871990"/>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120" name="任意多边形 58"/>
          <p:cNvSpPr>
            <a:spLocks noChangeArrowheads="1"/>
          </p:cNvSpPr>
          <p:nvPr/>
        </p:nvSpPr>
        <p:spPr bwMode="auto">
          <a:xfrm rot="10800000">
            <a:off x="5845797" y="1489348"/>
            <a:ext cx="1164034" cy="2413475"/>
          </a:xfrm>
          <a:custGeom>
            <a:avLst/>
            <a:gdLst>
              <a:gd name="T0" fmla="*/ 2776617 w 973072"/>
              <a:gd name="T1" fmla="*/ 7687048 h 2871990"/>
              <a:gd name="T2" fmla="*/ 1766131 w 973072"/>
              <a:gd name="T3" fmla="*/ 7687048 h 2871990"/>
              <a:gd name="T4" fmla="*/ 0 w 973072"/>
              <a:gd name="T5" fmla="*/ 6674477 h 2871990"/>
              <a:gd name="T6" fmla="*/ 0 w 973072"/>
              <a:gd name="T7" fmla="*/ 1956654 h 2871990"/>
              <a:gd name="T8" fmla="*/ 1078672 w 973072"/>
              <a:gd name="T9" fmla="*/ 1023657 h 2871990"/>
              <a:gd name="T10" fmla="*/ 1471631 w 973072"/>
              <a:gd name="T11" fmla="*/ 978171 h 2871990"/>
              <a:gd name="T12" fmla="*/ 2271379 w 973072"/>
              <a:gd name="T13" fmla="*/ 0 h 2871990"/>
              <a:gd name="T14" fmla="*/ 3071125 w 973072"/>
              <a:gd name="T15" fmla="*/ 978171 h 2871990"/>
              <a:gd name="T16" fmla="*/ 3464077 w 973072"/>
              <a:gd name="T17" fmla="*/ 1023657 h 2871990"/>
              <a:gd name="T18" fmla="*/ 4542748 w 973072"/>
              <a:gd name="T19" fmla="*/ 1956654 h 2871990"/>
              <a:gd name="T20" fmla="*/ 4542748 w 973072"/>
              <a:gd name="T21" fmla="*/ 6674477 h 2871990"/>
              <a:gd name="T22" fmla="*/ 2776617 w 973072"/>
              <a:gd name="T23" fmla="*/ 7687048 h 2871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072"/>
              <a:gd name="T37" fmla="*/ 0 h 2871990"/>
              <a:gd name="T38" fmla="*/ 973072 w 973072"/>
              <a:gd name="T39" fmla="*/ 2871990 h 28719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072" h="2871990">
                <a:moveTo>
                  <a:pt x="594761" y="2871990"/>
                </a:moveTo>
                <a:lnTo>
                  <a:pt x="378311" y="2871990"/>
                </a:lnTo>
                <a:cubicBezTo>
                  <a:pt x="169376" y="2871990"/>
                  <a:pt x="0" y="2702614"/>
                  <a:pt x="0" y="2493679"/>
                </a:cubicBezTo>
                <a:lnTo>
                  <a:pt x="0" y="731034"/>
                </a:lnTo>
                <a:cubicBezTo>
                  <a:pt x="0" y="574333"/>
                  <a:pt x="95274" y="439884"/>
                  <a:pt x="231055" y="382453"/>
                </a:cubicBezTo>
                <a:lnTo>
                  <a:pt x="315228" y="365459"/>
                </a:lnTo>
                <a:lnTo>
                  <a:pt x="486537" y="0"/>
                </a:lnTo>
                <a:lnTo>
                  <a:pt x="657846" y="365459"/>
                </a:lnTo>
                <a:lnTo>
                  <a:pt x="742017" y="382453"/>
                </a:lnTo>
                <a:cubicBezTo>
                  <a:pt x="877798" y="439884"/>
                  <a:pt x="973072" y="574333"/>
                  <a:pt x="973072" y="731034"/>
                </a:cubicBezTo>
                <a:lnTo>
                  <a:pt x="973072" y="2493679"/>
                </a:lnTo>
                <a:cubicBezTo>
                  <a:pt x="973072" y="2702614"/>
                  <a:pt x="803696" y="2871990"/>
                  <a:pt x="594761" y="2871990"/>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121" name="任意多边形 59"/>
          <p:cNvSpPr>
            <a:spLocks noChangeArrowheads="1"/>
          </p:cNvSpPr>
          <p:nvPr/>
        </p:nvSpPr>
        <p:spPr bwMode="auto">
          <a:xfrm rot="10800000">
            <a:off x="7369698" y="1489348"/>
            <a:ext cx="1162742" cy="2413475"/>
          </a:xfrm>
          <a:custGeom>
            <a:avLst/>
            <a:gdLst>
              <a:gd name="T0" fmla="*/ 2764315 w 973072"/>
              <a:gd name="T1" fmla="*/ 7687048 h 2871990"/>
              <a:gd name="T2" fmla="*/ 1758306 w 973072"/>
              <a:gd name="T3" fmla="*/ 7687048 h 2871990"/>
              <a:gd name="T4" fmla="*/ 0 w 973072"/>
              <a:gd name="T5" fmla="*/ 6674477 h 2871990"/>
              <a:gd name="T6" fmla="*/ 0 w 973072"/>
              <a:gd name="T7" fmla="*/ 1956654 h 2871990"/>
              <a:gd name="T8" fmla="*/ 1073891 w 973072"/>
              <a:gd name="T9" fmla="*/ 1023657 h 2871990"/>
              <a:gd name="T10" fmla="*/ 1465109 w 973072"/>
              <a:gd name="T11" fmla="*/ 978171 h 2871990"/>
              <a:gd name="T12" fmla="*/ 2261313 w 973072"/>
              <a:gd name="T13" fmla="*/ 0 h 2871990"/>
              <a:gd name="T14" fmla="*/ 3057519 w 973072"/>
              <a:gd name="T15" fmla="*/ 978171 h 2871990"/>
              <a:gd name="T16" fmla="*/ 3448730 w 973072"/>
              <a:gd name="T17" fmla="*/ 1023657 h 2871990"/>
              <a:gd name="T18" fmla="*/ 4522621 w 973072"/>
              <a:gd name="T19" fmla="*/ 1956654 h 2871990"/>
              <a:gd name="T20" fmla="*/ 4522621 w 973072"/>
              <a:gd name="T21" fmla="*/ 6674477 h 2871990"/>
              <a:gd name="T22" fmla="*/ 2764315 w 973072"/>
              <a:gd name="T23" fmla="*/ 7687048 h 2871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072"/>
              <a:gd name="T37" fmla="*/ 0 h 2871990"/>
              <a:gd name="T38" fmla="*/ 973072 w 973072"/>
              <a:gd name="T39" fmla="*/ 2871990 h 28719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072" h="2871990">
                <a:moveTo>
                  <a:pt x="594761" y="2871990"/>
                </a:moveTo>
                <a:lnTo>
                  <a:pt x="378311" y="2871990"/>
                </a:lnTo>
                <a:cubicBezTo>
                  <a:pt x="169376" y="2871990"/>
                  <a:pt x="0" y="2702614"/>
                  <a:pt x="0" y="2493679"/>
                </a:cubicBezTo>
                <a:lnTo>
                  <a:pt x="0" y="731034"/>
                </a:lnTo>
                <a:cubicBezTo>
                  <a:pt x="0" y="574333"/>
                  <a:pt x="95274" y="439884"/>
                  <a:pt x="231055" y="382453"/>
                </a:cubicBezTo>
                <a:lnTo>
                  <a:pt x="315228" y="365459"/>
                </a:lnTo>
                <a:lnTo>
                  <a:pt x="486537" y="0"/>
                </a:lnTo>
                <a:lnTo>
                  <a:pt x="657846" y="365459"/>
                </a:lnTo>
                <a:lnTo>
                  <a:pt x="742017" y="382453"/>
                </a:lnTo>
                <a:cubicBezTo>
                  <a:pt x="877798" y="439884"/>
                  <a:pt x="973072" y="574333"/>
                  <a:pt x="973072" y="731034"/>
                </a:cubicBezTo>
                <a:lnTo>
                  <a:pt x="973072" y="2493679"/>
                </a:lnTo>
                <a:cubicBezTo>
                  <a:pt x="973072" y="2702614"/>
                  <a:pt x="803696" y="2871990"/>
                  <a:pt x="594761" y="2871990"/>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9" name="椭圆 8"/>
          <p:cNvSpPr/>
          <p:nvPr/>
        </p:nvSpPr>
        <p:spPr>
          <a:xfrm>
            <a:off x="3290605" y="3941188"/>
            <a:ext cx="178812" cy="178812"/>
          </a:xfrm>
          <a:prstGeom prst="ellipse">
            <a:avLst/>
          </a:prstGeom>
          <a:solidFill>
            <a:srgbClr val="396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椭圆 125"/>
          <p:cNvSpPr/>
          <p:nvPr/>
        </p:nvSpPr>
        <p:spPr>
          <a:xfrm>
            <a:off x="4814291" y="3941188"/>
            <a:ext cx="178812" cy="1788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7" name="椭圆 126"/>
          <p:cNvSpPr/>
          <p:nvPr/>
        </p:nvSpPr>
        <p:spPr>
          <a:xfrm>
            <a:off x="6337977" y="3941188"/>
            <a:ext cx="178812" cy="178812"/>
          </a:xfrm>
          <a:prstGeom prst="ellipse">
            <a:avLst/>
          </a:prstGeom>
          <a:solidFill>
            <a:srgbClr val="396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椭圆 127"/>
          <p:cNvSpPr/>
          <p:nvPr/>
        </p:nvSpPr>
        <p:spPr>
          <a:xfrm>
            <a:off x="7861663" y="3941188"/>
            <a:ext cx="178812" cy="1788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文本框 36"/>
          <p:cNvSpPr>
            <a:spLocks noChangeArrowheads="1"/>
          </p:cNvSpPr>
          <p:nvPr/>
        </p:nvSpPr>
        <p:spPr bwMode="auto">
          <a:xfrm>
            <a:off x="7486311" y="1849388"/>
            <a:ext cx="910464" cy="152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在此录入上述图表的描述说明图表的描述说明。</a:t>
            </a:r>
            <a:endParaRPr lang="zh-CN" altLang="en-US" sz="1400" dirty="0">
              <a:solidFill>
                <a:schemeClr val="bg1"/>
              </a:solidFill>
              <a:cs typeface="+mn-ea"/>
              <a:sym typeface="+mn-lt"/>
            </a:endParaRPr>
          </a:p>
        </p:txBody>
      </p:sp>
      <p:sp>
        <p:nvSpPr>
          <p:cNvPr id="133" name="文本框 36"/>
          <p:cNvSpPr>
            <a:spLocks noChangeArrowheads="1"/>
          </p:cNvSpPr>
          <p:nvPr/>
        </p:nvSpPr>
        <p:spPr bwMode="auto">
          <a:xfrm>
            <a:off x="5961857" y="1849388"/>
            <a:ext cx="910464" cy="152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在此录入上述图表的描述说明图表的描述说明。</a:t>
            </a:r>
            <a:endParaRPr lang="zh-CN" altLang="en-US" sz="1400" dirty="0">
              <a:solidFill>
                <a:schemeClr val="bg1"/>
              </a:solidFill>
              <a:cs typeface="+mn-ea"/>
              <a:sym typeface="+mn-lt"/>
            </a:endParaRPr>
          </a:p>
        </p:txBody>
      </p:sp>
      <p:sp>
        <p:nvSpPr>
          <p:cNvPr id="134" name="文本框 36"/>
          <p:cNvSpPr>
            <a:spLocks noChangeArrowheads="1"/>
          </p:cNvSpPr>
          <p:nvPr/>
        </p:nvSpPr>
        <p:spPr bwMode="auto">
          <a:xfrm>
            <a:off x="4437403" y="1849388"/>
            <a:ext cx="910464" cy="152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在此录入上述图表的描述说明图表的描述说明。</a:t>
            </a:r>
            <a:endParaRPr lang="zh-CN" altLang="en-US" sz="1400" dirty="0">
              <a:solidFill>
                <a:schemeClr val="bg1"/>
              </a:solidFill>
              <a:cs typeface="+mn-ea"/>
              <a:sym typeface="+mn-lt"/>
            </a:endParaRPr>
          </a:p>
        </p:txBody>
      </p:sp>
      <p:sp>
        <p:nvSpPr>
          <p:cNvPr id="135" name="文本框 36"/>
          <p:cNvSpPr>
            <a:spLocks noChangeArrowheads="1"/>
          </p:cNvSpPr>
          <p:nvPr/>
        </p:nvSpPr>
        <p:spPr bwMode="auto">
          <a:xfrm>
            <a:off x="2912949" y="1849388"/>
            <a:ext cx="910464" cy="152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在此录入上述图表的描述说明图表的描述说明。</a:t>
            </a:r>
            <a:endParaRPr lang="zh-CN" altLang="en-US" sz="1400" dirty="0">
              <a:solidFill>
                <a:schemeClr val="bg1"/>
              </a:solidFill>
              <a:cs typeface="+mn-ea"/>
              <a:sym typeface="+mn-lt"/>
            </a:endParaRPr>
          </a:p>
        </p:txBody>
      </p:sp>
      <p:sp>
        <p:nvSpPr>
          <p:cNvPr id="136" name="TextBox 135"/>
          <p:cNvSpPr txBox="1"/>
          <p:nvPr/>
        </p:nvSpPr>
        <p:spPr>
          <a:xfrm>
            <a:off x="2814827" y="4369668"/>
            <a:ext cx="1005403"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半年计划</a:t>
            </a:r>
            <a:endParaRPr lang="zh-CN" altLang="en-US" sz="1600" dirty="0">
              <a:solidFill>
                <a:schemeClr val="tx1">
                  <a:lumMod val="75000"/>
                  <a:lumOff val="25000"/>
                </a:schemeClr>
              </a:solidFill>
              <a:cs typeface="+mn-ea"/>
              <a:sym typeface="+mn-lt"/>
            </a:endParaRPr>
          </a:p>
        </p:txBody>
      </p:sp>
      <p:sp>
        <p:nvSpPr>
          <p:cNvPr id="137" name="TextBox 136"/>
          <p:cNvSpPr txBox="1"/>
          <p:nvPr/>
        </p:nvSpPr>
        <p:spPr>
          <a:xfrm>
            <a:off x="4352138" y="4369668"/>
            <a:ext cx="1005403"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本年计划</a:t>
            </a:r>
            <a:endParaRPr lang="zh-CN" altLang="en-US" sz="1600" dirty="0">
              <a:solidFill>
                <a:schemeClr val="tx1">
                  <a:lumMod val="75000"/>
                  <a:lumOff val="25000"/>
                </a:schemeClr>
              </a:solidFill>
              <a:cs typeface="+mn-ea"/>
              <a:sym typeface="+mn-lt"/>
            </a:endParaRPr>
          </a:p>
        </p:txBody>
      </p:sp>
      <p:sp>
        <p:nvSpPr>
          <p:cNvPr id="138" name="TextBox 137"/>
          <p:cNvSpPr txBox="1"/>
          <p:nvPr/>
        </p:nvSpPr>
        <p:spPr>
          <a:xfrm>
            <a:off x="5889449" y="4369668"/>
            <a:ext cx="936475" cy="338554"/>
          </a:xfrm>
          <a:prstGeom prst="rect">
            <a:avLst/>
          </a:prstGeom>
          <a:noFill/>
        </p:spPr>
        <p:txBody>
          <a:bodyPr wrap="none" rtlCol="0">
            <a:spAutoFit/>
          </a:bodyPr>
          <a:lstStyle/>
          <a:p>
            <a:r>
              <a:rPr lang="en-US" altLang="zh-CN" sz="1600" dirty="0">
                <a:solidFill>
                  <a:schemeClr val="tx1">
                    <a:lumMod val="75000"/>
                    <a:lumOff val="25000"/>
                  </a:schemeClr>
                </a:solidFill>
                <a:cs typeface="+mn-ea"/>
                <a:sym typeface="+mn-lt"/>
              </a:rPr>
              <a:t>5</a:t>
            </a:r>
            <a:r>
              <a:rPr lang="zh-CN" altLang="en-US" sz="1600" dirty="0">
                <a:solidFill>
                  <a:schemeClr val="tx1">
                    <a:lumMod val="75000"/>
                    <a:lumOff val="25000"/>
                  </a:schemeClr>
                </a:solidFill>
                <a:cs typeface="+mn-ea"/>
                <a:sym typeface="+mn-lt"/>
              </a:rPr>
              <a:t>年计划</a:t>
            </a:r>
            <a:endParaRPr lang="zh-CN" altLang="en-US" sz="1600" dirty="0">
              <a:solidFill>
                <a:schemeClr val="tx1">
                  <a:lumMod val="75000"/>
                  <a:lumOff val="25000"/>
                </a:schemeClr>
              </a:solidFill>
              <a:cs typeface="+mn-ea"/>
              <a:sym typeface="+mn-lt"/>
            </a:endParaRPr>
          </a:p>
        </p:txBody>
      </p:sp>
      <p:sp>
        <p:nvSpPr>
          <p:cNvPr id="139" name="TextBox 138"/>
          <p:cNvSpPr txBox="1"/>
          <p:nvPr/>
        </p:nvSpPr>
        <p:spPr>
          <a:xfrm>
            <a:off x="7357832" y="4369668"/>
            <a:ext cx="1040670" cy="338554"/>
          </a:xfrm>
          <a:prstGeom prst="rect">
            <a:avLst/>
          </a:prstGeom>
          <a:noFill/>
        </p:spPr>
        <p:txBody>
          <a:bodyPr wrap="none" rtlCol="0">
            <a:spAutoFit/>
          </a:bodyPr>
          <a:lstStyle/>
          <a:p>
            <a:r>
              <a:rPr lang="en-US" altLang="zh-CN" sz="1600" dirty="0">
                <a:solidFill>
                  <a:schemeClr val="tx1">
                    <a:lumMod val="75000"/>
                    <a:lumOff val="25000"/>
                  </a:schemeClr>
                </a:solidFill>
                <a:cs typeface="+mn-ea"/>
                <a:sym typeface="+mn-lt"/>
              </a:rPr>
              <a:t>10</a:t>
            </a:r>
            <a:r>
              <a:rPr lang="zh-CN" altLang="en-US" sz="1600" dirty="0">
                <a:solidFill>
                  <a:schemeClr val="tx1">
                    <a:lumMod val="75000"/>
                    <a:lumOff val="25000"/>
                  </a:schemeClr>
                </a:solidFill>
                <a:cs typeface="+mn-ea"/>
                <a:sym typeface="+mn-lt"/>
              </a:rPr>
              <a:t>年计划</a:t>
            </a:r>
            <a:endParaRPr lang="zh-CN" altLang="en-US" sz="1600" dirty="0">
              <a:solidFill>
                <a:schemeClr val="tx1">
                  <a:lumMod val="75000"/>
                  <a:lumOff val="25000"/>
                </a:schemeClr>
              </a:solidFill>
              <a:cs typeface="+mn-ea"/>
              <a:sym typeface="+mn-lt"/>
            </a:endParaRPr>
          </a:p>
        </p:txBody>
      </p:sp>
      <p:grpSp>
        <p:nvGrpSpPr>
          <p:cNvPr id="28" name="组合 27"/>
          <p:cNvGrpSpPr/>
          <p:nvPr/>
        </p:nvGrpSpPr>
        <p:grpSpPr>
          <a:xfrm>
            <a:off x="0" y="0"/>
            <a:ext cx="2074433" cy="5761308"/>
            <a:chOff x="0" y="0"/>
            <a:chExt cx="2074433" cy="5761308"/>
          </a:xfrm>
        </p:grpSpPr>
        <p:sp>
          <p:nvSpPr>
            <p:cNvPr id="29" name="矩形 28"/>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0"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2" name="组合 31"/>
            <p:cNvGrpSpPr/>
            <p:nvPr/>
          </p:nvGrpSpPr>
          <p:grpSpPr>
            <a:xfrm>
              <a:off x="273298" y="593254"/>
              <a:ext cx="1536206" cy="1544166"/>
              <a:chOff x="273298" y="593254"/>
              <a:chExt cx="1536206" cy="1544166"/>
            </a:xfrm>
          </p:grpSpPr>
          <p:sp>
            <p:nvSpPr>
              <p:cNvPr id="33" name="椭圆 32"/>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4" name="图片 33"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5"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研究结论</a:t>
            </a:r>
            <a:endParaRPr lang="en-US" altLang="zh-CN" sz="2000" dirty="0">
              <a:solidFill>
                <a:srgbClr val="2B558E"/>
              </a:solidFill>
              <a:cs typeface="+mn-ea"/>
              <a:sym typeface="+mn-lt"/>
            </a:endParaRPr>
          </a:p>
        </p:txBody>
      </p:sp>
      <p:sp>
        <p:nvSpPr>
          <p:cNvPr id="36" name="矩形 35"/>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fade">
                                      <p:cBhvr>
                                        <p:cTn id="12" dur="500"/>
                                        <p:tgtEl>
                                          <p:spTgt spid="135"/>
                                        </p:tgtEl>
                                      </p:cBhvr>
                                    </p:animEffect>
                                    <p:anim calcmode="lin" valueType="num">
                                      <p:cBhvr>
                                        <p:cTn id="13" dur="500" fill="hold"/>
                                        <p:tgtEl>
                                          <p:spTgt spid="135"/>
                                        </p:tgtEl>
                                        <p:attrNameLst>
                                          <p:attrName>ppt_x</p:attrName>
                                        </p:attrNameLst>
                                      </p:cBhvr>
                                      <p:tavLst>
                                        <p:tav tm="0">
                                          <p:val>
                                            <p:strVal val="#ppt_x"/>
                                          </p:val>
                                        </p:tav>
                                        <p:tav tm="100000">
                                          <p:val>
                                            <p:strVal val="#ppt_x"/>
                                          </p:val>
                                        </p:tav>
                                      </p:tavLst>
                                    </p:anim>
                                    <p:anim calcmode="lin" valueType="num">
                                      <p:cBhvr>
                                        <p:cTn id="14" dur="500" fill="hold"/>
                                        <p:tgtEl>
                                          <p:spTgt spid="135"/>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500"/>
                                        <p:tgtEl>
                                          <p:spTgt spid="13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2000"/>
                                        <p:tgtEl>
                                          <p:spTgt spid="117"/>
                                        </p:tgtEl>
                                      </p:cBhvr>
                                    </p:animEffect>
                                  </p:childTnLst>
                                </p:cTn>
                              </p:par>
                              <p:par>
                                <p:cTn id="26" presetID="42" presetClass="entr" presetSubtype="0" fill="hold" grpId="0" nodeType="withEffect">
                                  <p:stCondLst>
                                    <p:cond delay="50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500"/>
                                        <p:tgtEl>
                                          <p:spTgt spid="119"/>
                                        </p:tgtEl>
                                      </p:cBhvr>
                                    </p:animEffect>
                                    <p:anim calcmode="lin" valueType="num">
                                      <p:cBhvr>
                                        <p:cTn id="29" dur="500" fill="hold"/>
                                        <p:tgtEl>
                                          <p:spTgt spid="119"/>
                                        </p:tgtEl>
                                        <p:attrNameLst>
                                          <p:attrName>ppt_x</p:attrName>
                                        </p:attrNameLst>
                                      </p:cBhvr>
                                      <p:tavLst>
                                        <p:tav tm="0">
                                          <p:val>
                                            <p:strVal val="#ppt_x"/>
                                          </p:val>
                                        </p:tav>
                                        <p:tav tm="100000">
                                          <p:val>
                                            <p:strVal val="#ppt_x"/>
                                          </p:val>
                                        </p:tav>
                                      </p:tavLst>
                                    </p:anim>
                                    <p:anim calcmode="lin" valueType="num">
                                      <p:cBhvr>
                                        <p:cTn id="30" dur="500" fill="hold"/>
                                        <p:tgtEl>
                                          <p:spTgt spid="11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500"/>
                                  </p:stCondLst>
                                  <p:childTnLst>
                                    <p:set>
                                      <p:cBhvr>
                                        <p:cTn id="32" dur="1" fill="hold">
                                          <p:stCondLst>
                                            <p:cond delay="0"/>
                                          </p:stCondLst>
                                        </p:cTn>
                                        <p:tgtEl>
                                          <p:spTgt spid="134"/>
                                        </p:tgtEl>
                                        <p:attrNameLst>
                                          <p:attrName>style.visibility</p:attrName>
                                        </p:attrNameLst>
                                      </p:cBhvr>
                                      <p:to>
                                        <p:strVal val="visible"/>
                                      </p:to>
                                    </p:set>
                                    <p:animEffect transition="in" filter="fade">
                                      <p:cBhvr>
                                        <p:cTn id="33" dur="500"/>
                                        <p:tgtEl>
                                          <p:spTgt spid="134"/>
                                        </p:tgtEl>
                                      </p:cBhvr>
                                    </p:animEffect>
                                    <p:anim calcmode="lin" valueType="num">
                                      <p:cBhvr>
                                        <p:cTn id="34" dur="500" fill="hold"/>
                                        <p:tgtEl>
                                          <p:spTgt spid="134"/>
                                        </p:tgtEl>
                                        <p:attrNameLst>
                                          <p:attrName>ppt_x</p:attrName>
                                        </p:attrNameLst>
                                      </p:cBhvr>
                                      <p:tavLst>
                                        <p:tav tm="0">
                                          <p:val>
                                            <p:strVal val="#ppt_x"/>
                                          </p:val>
                                        </p:tav>
                                        <p:tav tm="100000">
                                          <p:val>
                                            <p:strVal val="#ppt_x"/>
                                          </p:val>
                                        </p:tav>
                                      </p:tavLst>
                                    </p:anim>
                                    <p:anim calcmode="lin" valueType="num">
                                      <p:cBhvr>
                                        <p:cTn id="35" dur="500" fill="hold"/>
                                        <p:tgtEl>
                                          <p:spTgt spid="134"/>
                                        </p:tgtEl>
                                        <p:attrNameLst>
                                          <p:attrName>ppt_y</p:attrName>
                                        </p:attrNameLst>
                                      </p:cBhvr>
                                      <p:tavLst>
                                        <p:tav tm="0">
                                          <p:val>
                                            <p:strVal val="#ppt_y+.1"/>
                                          </p:val>
                                        </p:tav>
                                        <p:tav tm="100000">
                                          <p:val>
                                            <p:strVal val="#ppt_y"/>
                                          </p:val>
                                        </p:tav>
                                      </p:tavLst>
                                    </p:anim>
                                  </p:childTnLst>
                                </p:cTn>
                              </p:par>
                              <p:par>
                                <p:cTn id="36" presetID="53" presetClass="entr" presetSubtype="16" fill="hold" grpId="0" nodeType="withEffect">
                                  <p:stCondLst>
                                    <p:cond delay="500"/>
                                  </p:stCondLst>
                                  <p:childTnLst>
                                    <p:set>
                                      <p:cBhvr>
                                        <p:cTn id="37" dur="1" fill="hold">
                                          <p:stCondLst>
                                            <p:cond delay="0"/>
                                          </p:stCondLst>
                                        </p:cTn>
                                        <p:tgtEl>
                                          <p:spTgt spid="126"/>
                                        </p:tgtEl>
                                        <p:attrNameLst>
                                          <p:attrName>style.visibility</p:attrName>
                                        </p:attrNameLst>
                                      </p:cBhvr>
                                      <p:to>
                                        <p:strVal val="visible"/>
                                      </p:to>
                                    </p:set>
                                    <p:anim calcmode="lin" valueType="num">
                                      <p:cBhvr>
                                        <p:cTn id="38" dur="500" fill="hold"/>
                                        <p:tgtEl>
                                          <p:spTgt spid="126"/>
                                        </p:tgtEl>
                                        <p:attrNameLst>
                                          <p:attrName>ppt_w</p:attrName>
                                        </p:attrNameLst>
                                      </p:cBhvr>
                                      <p:tavLst>
                                        <p:tav tm="0">
                                          <p:val>
                                            <p:fltVal val="0"/>
                                          </p:val>
                                        </p:tav>
                                        <p:tav tm="100000">
                                          <p:val>
                                            <p:strVal val="#ppt_w"/>
                                          </p:val>
                                        </p:tav>
                                      </p:tavLst>
                                    </p:anim>
                                    <p:anim calcmode="lin" valueType="num">
                                      <p:cBhvr>
                                        <p:cTn id="39" dur="500" fill="hold"/>
                                        <p:tgtEl>
                                          <p:spTgt spid="126"/>
                                        </p:tgtEl>
                                        <p:attrNameLst>
                                          <p:attrName>ppt_h</p:attrName>
                                        </p:attrNameLst>
                                      </p:cBhvr>
                                      <p:tavLst>
                                        <p:tav tm="0">
                                          <p:val>
                                            <p:fltVal val="0"/>
                                          </p:val>
                                        </p:tav>
                                        <p:tav tm="100000">
                                          <p:val>
                                            <p:strVal val="#ppt_h"/>
                                          </p:val>
                                        </p:tav>
                                      </p:tavLst>
                                    </p:anim>
                                    <p:animEffect transition="in" filter="fade">
                                      <p:cBhvr>
                                        <p:cTn id="40" dur="500"/>
                                        <p:tgtEl>
                                          <p:spTgt spid="126"/>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137"/>
                                        </p:tgtEl>
                                        <p:attrNameLst>
                                          <p:attrName>style.visibility</p:attrName>
                                        </p:attrNameLst>
                                      </p:cBhvr>
                                      <p:to>
                                        <p:strVal val="visible"/>
                                      </p:to>
                                    </p:set>
                                    <p:animEffect transition="in" filter="fade">
                                      <p:cBhvr>
                                        <p:cTn id="43" dur="500"/>
                                        <p:tgtEl>
                                          <p:spTgt spid="137"/>
                                        </p:tgtEl>
                                      </p:cBhvr>
                                    </p:animEffect>
                                  </p:childTnLst>
                                </p:cTn>
                              </p:par>
                              <p:par>
                                <p:cTn id="44" presetID="42" presetClass="entr" presetSubtype="0" fill="hold" grpId="0" nodeType="withEffect">
                                  <p:stCondLst>
                                    <p:cond delay="1000"/>
                                  </p:stCondLst>
                                  <p:childTnLst>
                                    <p:set>
                                      <p:cBhvr>
                                        <p:cTn id="45" dur="1" fill="hold">
                                          <p:stCondLst>
                                            <p:cond delay="0"/>
                                          </p:stCondLst>
                                        </p:cTn>
                                        <p:tgtEl>
                                          <p:spTgt spid="120"/>
                                        </p:tgtEl>
                                        <p:attrNameLst>
                                          <p:attrName>style.visibility</p:attrName>
                                        </p:attrNameLst>
                                      </p:cBhvr>
                                      <p:to>
                                        <p:strVal val="visible"/>
                                      </p:to>
                                    </p:set>
                                    <p:animEffect transition="in" filter="fade">
                                      <p:cBhvr>
                                        <p:cTn id="46" dur="500"/>
                                        <p:tgtEl>
                                          <p:spTgt spid="120"/>
                                        </p:tgtEl>
                                      </p:cBhvr>
                                    </p:animEffect>
                                    <p:anim calcmode="lin" valueType="num">
                                      <p:cBhvr>
                                        <p:cTn id="47" dur="500" fill="hold"/>
                                        <p:tgtEl>
                                          <p:spTgt spid="120"/>
                                        </p:tgtEl>
                                        <p:attrNameLst>
                                          <p:attrName>ppt_x</p:attrName>
                                        </p:attrNameLst>
                                      </p:cBhvr>
                                      <p:tavLst>
                                        <p:tav tm="0">
                                          <p:val>
                                            <p:strVal val="#ppt_x"/>
                                          </p:val>
                                        </p:tav>
                                        <p:tav tm="100000">
                                          <p:val>
                                            <p:strVal val="#ppt_x"/>
                                          </p:val>
                                        </p:tav>
                                      </p:tavLst>
                                    </p:anim>
                                    <p:anim calcmode="lin" valueType="num">
                                      <p:cBhvr>
                                        <p:cTn id="48" dur="500" fill="hold"/>
                                        <p:tgtEl>
                                          <p:spTgt spid="12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000"/>
                                  </p:stCondLst>
                                  <p:childTnLst>
                                    <p:set>
                                      <p:cBhvr>
                                        <p:cTn id="50" dur="1" fill="hold">
                                          <p:stCondLst>
                                            <p:cond delay="0"/>
                                          </p:stCondLst>
                                        </p:cTn>
                                        <p:tgtEl>
                                          <p:spTgt spid="133"/>
                                        </p:tgtEl>
                                        <p:attrNameLst>
                                          <p:attrName>style.visibility</p:attrName>
                                        </p:attrNameLst>
                                      </p:cBhvr>
                                      <p:to>
                                        <p:strVal val="visible"/>
                                      </p:to>
                                    </p:set>
                                    <p:animEffect transition="in" filter="fade">
                                      <p:cBhvr>
                                        <p:cTn id="51" dur="500"/>
                                        <p:tgtEl>
                                          <p:spTgt spid="133"/>
                                        </p:tgtEl>
                                      </p:cBhvr>
                                    </p:animEffect>
                                    <p:anim calcmode="lin" valueType="num">
                                      <p:cBhvr>
                                        <p:cTn id="52" dur="500" fill="hold"/>
                                        <p:tgtEl>
                                          <p:spTgt spid="133"/>
                                        </p:tgtEl>
                                        <p:attrNameLst>
                                          <p:attrName>ppt_x</p:attrName>
                                        </p:attrNameLst>
                                      </p:cBhvr>
                                      <p:tavLst>
                                        <p:tav tm="0">
                                          <p:val>
                                            <p:strVal val="#ppt_x"/>
                                          </p:val>
                                        </p:tav>
                                        <p:tav tm="100000">
                                          <p:val>
                                            <p:strVal val="#ppt_x"/>
                                          </p:val>
                                        </p:tav>
                                      </p:tavLst>
                                    </p:anim>
                                    <p:anim calcmode="lin" valueType="num">
                                      <p:cBhvr>
                                        <p:cTn id="53" dur="500" fill="hold"/>
                                        <p:tgtEl>
                                          <p:spTgt spid="133"/>
                                        </p:tgtEl>
                                        <p:attrNameLst>
                                          <p:attrName>ppt_y</p:attrName>
                                        </p:attrNameLst>
                                      </p:cBhvr>
                                      <p:tavLst>
                                        <p:tav tm="0">
                                          <p:val>
                                            <p:strVal val="#ppt_y+.1"/>
                                          </p:val>
                                        </p:tav>
                                        <p:tav tm="100000">
                                          <p:val>
                                            <p:strVal val="#ppt_y"/>
                                          </p:val>
                                        </p:tav>
                                      </p:tavLst>
                                    </p:anim>
                                  </p:childTnLst>
                                </p:cTn>
                              </p:par>
                              <p:par>
                                <p:cTn id="54" presetID="53" presetClass="entr" presetSubtype="16" fill="hold" grpId="0" nodeType="withEffect">
                                  <p:stCondLst>
                                    <p:cond delay="1000"/>
                                  </p:stCondLst>
                                  <p:childTnLst>
                                    <p:set>
                                      <p:cBhvr>
                                        <p:cTn id="55" dur="1" fill="hold">
                                          <p:stCondLst>
                                            <p:cond delay="0"/>
                                          </p:stCondLst>
                                        </p:cTn>
                                        <p:tgtEl>
                                          <p:spTgt spid="127"/>
                                        </p:tgtEl>
                                        <p:attrNameLst>
                                          <p:attrName>style.visibility</p:attrName>
                                        </p:attrNameLst>
                                      </p:cBhvr>
                                      <p:to>
                                        <p:strVal val="visible"/>
                                      </p:to>
                                    </p:set>
                                    <p:anim calcmode="lin" valueType="num">
                                      <p:cBhvr>
                                        <p:cTn id="56" dur="500" fill="hold"/>
                                        <p:tgtEl>
                                          <p:spTgt spid="127"/>
                                        </p:tgtEl>
                                        <p:attrNameLst>
                                          <p:attrName>ppt_w</p:attrName>
                                        </p:attrNameLst>
                                      </p:cBhvr>
                                      <p:tavLst>
                                        <p:tav tm="0">
                                          <p:val>
                                            <p:fltVal val="0"/>
                                          </p:val>
                                        </p:tav>
                                        <p:tav tm="100000">
                                          <p:val>
                                            <p:strVal val="#ppt_w"/>
                                          </p:val>
                                        </p:tav>
                                      </p:tavLst>
                                    </p:anim>
                                    <p:anim calcmode="lin" valueType="num">
                                      <p:cBhvr>
                                        <p:cTn id="57" dur="500" fill="hold"/>
                                        <p:tgtEl>
                                          <p:spTgt spid="127"/>
                                        </p:tgtEl>
                                        <p:attrNameLst>
                                          <p:attrName>ppt_h</p:attrName>
                                        </p:attrNameLst>
                                      </p:cBhvr>
                                      <p:tavLst>
                                        <p:tav tm="0">
                                          <p:val>
                                            <p:fltVal val="0"/>
                                          </p:val>
                                        </p:tav>
                                        <p:tav tm="100000">
                                          <p:val>
                                            <p:strVal val="#ppt_h"/>
                                          </p:val>
                                        </p:tav>
                                      </p:tavLst>
                                    </p:anim>
                                    <p:animEffect transition="in" filter="fade">
                                      <p:cBhvr>
                                        <p:cTn id="58" dur="500"/>
                                        <p:tgtEl>
                                          <p:spTgt spid="127"/>
                                        </p:tgtEl>
                                      </p:cBhvr>
                                    </p:animEffect>
                                  </p:childTnLst>
                                </p:cTn>
                              </p:par>
                              <p:par>
                                <p:cTn id="59" presetID="10" presetClass="entr" presetSubtype="0" fill="hold" grpId="0" nodeType="withEffect">
                                  <p:stCondLst>
                                    <p:cond delay="1000"/>
                                  </p:stCondLst>
                                  <p:childTnLst>
                                    <p:set>
                                      <p:cBhvr>
                                        <p:cTn id="60" dur="1" fill="hold">
                                          <p:stCondLst>
                                            <p:cond delay="0"/>
                                          </p:stCondLst>
                                        </p:cTn>
                                        <p:tgtEl>
                                          <p:spTgt spid="138"/>
                                        </p:tgtEl>
                                        <p:attrNameLst>
                                          <p:attrName>style.visibility</p:attrName>
                                        </p:attrNameLst>
                                      </p:cBhvr>
                                      <p:to>
                                        <p:strVal val="visible"/>
                                      </p:to>
                                    </p:set>
                                    <p:animEffect transition="in" filter="fade">
                                      <p:cBhvr>
                                        <p:cTn id="61" dur="500"/>
                                        <p:tgtEl>
                                          <p:spTgt spid="138"/>
                                        </p:tgtEl>
                                      </p:cBhvr>
                                    </p:animEffect>
                                  </p:childTnLst>
                                </p:cTn>
                              </p:par>
                              <p:par>
                                <p:cTn id="62" presetID="42" presetClass="entr" presetSubtype="0" fill="hold" grpId="0" nodeType="withEffect">
                                  <p:stCondLst>
                                    <p:cond delay="150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anim calcmode="lin" valueType="num">
                                      <p:cBhvr>
                                        <p:cTn id="65" dur="500" fill="hold"/>
                                        <p:tgtEl>
                                          <p:spTgt spid="132"/>
                                        </p:tgtEl>
                                        <p:attrNameLst>
                                          <p:attrName>ppt_x</p:attrName>
                                        </p:attrNameLst>
                                      </p:cBhvr>
                                      <p:tavLst>
                                        <p:tav tm="0">
                                          <p:val>
                                            <p:strVal val="#ppt_x"/>
                                          </p:val>
                                        </p:tav>
                                        <p:tav tm="100000">
                                          <p:val>
                                            <p:strVal val="#ppt_x"/>
                                          </p:val>
                                        </p:tav>
                                      </p:tavLst>
                                    </p:anim>
                                    <p:anim calcmode="lin" valueType="num">
                                      <p:cBhvr>
                                        <p:cTn id="66" dur="500" fill="hold"/>
                                        <p:tgtEl>
                                          <p:spTgt spid="13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1500"/>
                                  </p:stCondLst>
                                  <p:childTnLst>
                                    <p:set>
                                      <p:cBhvr>
                                        <p:cTn id="68" dur="1" fill="hold">
                                          <p:stCondLst>
                                            <p:cond delay="0"/>
                                          </p:stCondLst>
                                        </p:cTn>
                                        <p:tgtEl>
                                          <p:spTgt spid="121"/>
                                        </p:tgtEl>
                                        <p:attrNameLst>
                                          <p:attrName>style.visibility</p:attrName>
                                        </p:attrNameLst>
                                      </p:cBhvr>
                                      <p:to>
                                        <p:strVal val="visible"/>
                                      </p:to>
                                    </p:set>
                                    <p:animEffect transition="in" filter="fade">
                                      <p:cBhvr>
                                        <p:cTn id="69" dur="500"/>
                                        <p:tgtEl>
                                          <p:spTgt spid="121"/>
                                        </p:tgtEl>
                                      </p:cBhvr>
                                    </p:animEffect>
                                    <p:anim calcmode="lin" valueType="num">
                                      <p:cBhvr>
                                        <p:cTn id="70" dur="500" fill="hold"/>
                                        <p:tgtEl>
                                          <p:spTgt spid="121"/>
                                        </p:tgtEl>
                                        <p:attrNameLst>
                                          <p:attrName>ppt_x</p:attrName>
                                        </p:attrNameLst>
                                      </p:cBhvr>
                                      <p:tavLst>
                                        <p:tav tm="0">
                                          <p:val>
                                            <p:strVal val="#ppt_x"/>
                                          </p:val>
                                        </p:tav>
                                        <p:tav tm="100000">
                                          <p:val>
                                            <p:strVal val="#ppt_x"/>
                                          </p:val>
                                        </p:tav>
                                      </p:tavLst>
                                    </p:anim>
                                    <p:anim calcmode="lin" valueType="num">
                                      <p:cBhvr>
                                        <p:cTn id="71" dur="500" fill="hold"/>
                                        <p:tgtEl>
                                          <p:spTgt spid="121"/>
                                        </p:tgtEl>
                                        <p:attrNameLst>
                                          <p:attrName>ppt_y</p:attrName>
                                        </p:attrNameLst>
                                      </p:cBhvr>
                                      <p:tavLst>
                                        <p:tav tm="0">
                                          <p:val>
                                            <p:strVal val="#ppt_y+.1"/>
                                          </p:val>
                                        </p:tav>
                                        <p:tav tm="100000">
                                          <p:val>
                                            <p:strVal val="#ppt_y"/>
                                          </p:val>
                                        </p:tav>
                                      </p:tavLst>
                                    </p:anim>
                                  </p:childTnLst>
                                </p:cTn>
                              </p:par>
                              <p:par>
                                <p:cTn id="72" presetID="53" presetClass="entr" presetSubtype="16" fill="hold" grpId="0" nodeType="withEffect">
                                  <p:stCondLst>
                                    <p:cond delay="1500"/>
                                  </p:stCondLst>
                                  <p:childTnLst>
                                    <p:set>
                                      <p:cBhvr>
                                        <p:cTn id="73" dur="1" fill="hold">
                                          <p:stCondLst>
                                            <p:cond delay="0"/>
                                          </p:stCondLst>
                                        </p:cTn>
                                        <p:tgtEl>
                                          <p:spTgt spid="128"/>
                                        </p:tgtEl>
                                        <p:attrNameLst>
                                          <p:attrName>style.visibility</p:attrName>
                                        </p:attrNameLst>
                                      </p:cBhvr>
                                      <p:to>
                                        <p:strVal val="visible"/>
                                      </p:to>
                                    </p:set>
                                    <p:anim calcmode="lin" valueType="num">
                                      <p:cBhvr>
                                        <p:cTn id="74" dur="500" fill="hold"/>
                                        <p:tgtEl>
                                          <p:spTgt spid="128"/>
                                        </p:tgtEl>
                                        <p:attrNameLst>
                                          <p:attrName>ppt_w</p:attrName>
                                        </p:attrNameLst>
                                      </p:cBhvr>
                                      <p:tavLst>
                                        <p:tav tm="0">
                                          <p:val>
                                            <p:fltVal val="0"/>
                                          </p:val>
                                        </p:tav>
                                        <p:tav tm="100000">
                                          <p:val>
                                            <p:strVal val="#ppt_w"/>
                                          </p:val>
                                        </p:tav>
                                      </p:tavLst>
                                    </p:anim>
                                    <p:anim calcmode="lin" valueType="num">
                                      <p:cBhvr>
                                        <p:cTn id="75" dur="500" fill="hold"/>
                                        <p:tgtEl>
                                          <p:spTgt spid="128"/>
                                        </p:tgtEl>
                                        <p:attrNameLst>
                                          <p:attrName>ppt_h</p:attrName>
                                        </p:attrNameLst>
                                      </p:cBhvr>
                                      <p:tavLst>
                                        <p:tav tm="0">
                                          <p:val>
                                            <p:fltVal val="0"/>
                                          </p:val>
                                        </p:tav>
                                        <p:tav tm="100000">
                                          <p:val>
                                            <p:strVal val="#ppt_h"/>
                                          </p:val>
                                        </p:tav>
                                      </p:tavLst>
                                    </p:anim>
                                    <p:animEffect transition="in" filter="fade">
                                      <p:cBhvr>
                                        <p:cTn id="76" dur="500"/>
                                        <p:tgtEl>
                                          <p:spTgt spid="128"/>
                                        </p:tgtEl>
                                      </p:cBhvr>
                                    </p:animEffect>
                                  </p:childTnLst>
                                </p:cTn>
                              </p:par>
                              <p:par>
                                <p:cTn id="77" presetID="10" presetClass="entr" presetSubtype="0" fill="hold" grpId="0" nodeType="withEffect">
                                  <p:stCondLst>
                                    <p:cond delay="1500"/>
                                  </p:stCondLst>
                                  <p:childTnLst>
                                    <p:set>
                                      <p:cBhvr>
                                        <p:cTn id="78" dur="1" fill="hold">
                                          <p:stCondLst>
                                            <p:cond delay="0"/>
                                          </p:stCondLst>
                                        </p:cTn>
                                        <p:tgtEl>
                                          <p:spTgt spid="139"/>
                                        </p:tgtEl>
                                        <p:attrNameLst>
                                          <p:attrName>style.visibility</p:attrName>
                                        </p:attrNameLst>
                                      </p:cBhvr>
                                      <p:to>
                                        <p:strVal val="visible"/>
                                      </p:to>
                                    </p:set>
                                    <p:animEffect transition="in" filter="fade">
                                      <p:cBhvr>
                                        <p:cTn id="79" dur="500"/>
                                        <p:tgtEl>
                                          <p:spTgt spid="139"/>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22" presetClass="entr" presetSubtype="8" fill="hold" grpId="0" nodeType="afterEffect">
                                  <p:stCondLst>
                                    <p:cond delay="250"/>
                                  </p:stCondLst>
                                  <p:childTnLst>
                                    <p:set>
                                      <p:cBhvr>
                                        <p:cTn id="89" dur="1" fill="hold">
                                          <p:stCondLst>
                                            <p:cond delay="0"/>
                                          </p:stCondLst>
                                        </p:cTn>
                                        <p:tgtEl>
                                          <p:spTgt spid="36"/>
                                        </p:tgtEl>
                                        <p:attrNameLst>
                                          <p:attrName>style.visibility</p:attrName>
                                        </p:attrNameLst>
                                      </p:cBhvr>
                                      <p:to>
                                        <p:strVal val="visible"/>
                                      </p:to>
                                    </p:set>
                                    <p:animEffect transition="in" filter="wipe(left)">
                                      <p:cBhvr>
                                        <p:cTn id="90" dur="500"/>
                                        <p:tgtEl>
                                          <p:spTgt spid="36"/>
                                        </p:tgtEl>
                                      </p:cBhvr>
                                    </p:animEffect>
                                  </p:childTnLst>
                                </p:cTn>
                              </p:par>
                              <p:par>
                                <p:cTn id="91" presetID="12" presetClass="entr" presetSubtype="8" fill="hold" grpId="0" nodeType="withEffect">
                                  <p:stCondLst>
                                    <p:cond delay="250"/>
                                  </p:stCondLst>
                                  <p:childTnLst>
                                    <p:set>
                                      <p:cBhvr>
                                        <p:cTn id="92" dur="1" fill="hold">
                                          <p:stCondLst>
                                            <p:cond delay="0"/>
                                          </p:stCondLst>
                                        </p:cTn>
                                        <p:tgtEl>
                                          <p:spTgt spid="35"/>
                                        </p:tgtEl>
                                        <p:attrNameLst>
                                          <p:attrName>style.visibility</p:attrName>
                                        </p:attrNameLst>
                                      </p:cBhvr>
                                      <p:to>
                                        <p:strVal val="visible"/>
                                      </p:to>
                                    </p:set>
                                    <p:anim calcmode="lin" valueType="num">
                                      <p:cBhvr additive="base">
                                        <p:cTn id="93" dur="500"/>
                                        <p:tgtEl>
                                          <p:spTgt spid="35"/>
                                        </p:tgtEl>
                                        <p:attrNameLst>
                                          <p:attrName>ppt_x</p:attrName>
                                        </p:attrNameLst>
                                      </p:cBhvr>
                                      <p:tavLst>
                                        <p:tav tm="0">
                                          <p:val>
                                            <p:strVal val="#ppt_x-#ppt_w*1.125000"/>
                                          </p:val>
                                        </p:tav>
                                        <p:tav tm="100000">
                                          <p:val>
                                            <p:strVal val="#ppt_x"/>
                                          </p:val>
                                        </p:tav>
                                      </p:tavLst>
                                    </p:anim>
                                    <p:animEffect transition="in" filter="wipe(right)">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1" grpId="0" animBg="1"/>
      <p:bldP spid="9" grpId="0" animBg="1"/>
      <p:bldP spid="126" grpId="0" animBg="1"/>
      <p:bldP spid="127" grpId="0" animBg="1"/>
      <p:bldP spid="128" grpId="0" animBg="1"/>
      <p:bldP spid="132" grpId="0"/>
      <p:bldP spid="133" grpId="0"/>
      <p:bldP spid="134" grpId="0"/>
      <p:bldP spid="135" grpId="0"/>
      <p:bldP spid="136" grpId="0"/>
      <p:bldP spid="137" grpId="0"/>
      <p:bldP spid="138" grpId="0"/>
      <p:bldP spid="139" grpId="0"/>
      <p:bldP spid="35" grpId="0"/>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13"/>
          <p:cNvSpPr>
            <a:spLocks noChangeArrowheads="1"/>
          </p:cNvSpPr>
          <p:nvPr/>
        </p:nvSpPr>
        <p:spPr bwMode="auto">
          <a:xfrm>
            <a:off x="7403851" y="3135313"/>
            <a:ext cx="1344613" cy="2579687"/>
          </a:xfrm>
          <a:prstGeom prst="rect">
            <a:avLst/>
          </a:prstGeom>
          <a:solidFill>
            <a:srgbClr val="396AA8">
              <a:alpha val="9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5" name="矩形 18"/>
          <p:cNvSpPr>
            <a:spLocks noChangeArrowheads="1"/>
          </p:cNvSpPr>
          <p:nvPr/>
        </p:nvSpPr>
        <p:spPr bwMode="auto">
          <a:xfrm>
            <a:off x="7403851" y="2723724"/>
            <a:ext cx="1344613" cy="411590"/>
          </a:xfrm>
          <a:custGeom>
            <a:avLst/>
            <a:gdLst>
              <a:gd name="T0" fmla="*/ 456620 w 1101012"/>
              <a:gd name="T1" fmla="*/ 0 h 485190"/>
              <a:gd name="T2" fmla="*/ 2075541 w 1101012"/>
              <a:gd name="T3" fmla="*/ 18508 h 485190"/>
              <a:gd name="T4" fmla="*/ 2449136 w 1101012"/>
              <a:gd name="T5" fmla="*/ 481190 h 485190"/>
              <a:gd name="T6" fmla="*/ 0 w 1101012"/>
              <a:gd name="T7" fmla="*/ 481190 h 485190"/>
              <a:gd name="T8" fmla="*/ 456620 w 1101012"/>
              <a:gd name="T9" fmla="*/ 0 h 485190"/>
              <a:gd name="T10" fmla="*/ 0 60000 65536"/>
              <a:gd name="T11" fmla="*/ 0 60000 65536"/>
              <a:gd name="T12" fmla="*/ 0 60000 65536"/>
              <a:gd name="T13" fmla="*/ 0 60000 65536"/>
              <a:gd name="T14" fmla="*/ 0 60000 65536"/>
              <a:gd name="T15" fmla="*/ 0 w 1101012"/>
              <a:gd name="T16" fmla="*/ 0 h 485190"/>
              <a:gd name="T17" fmla="*/ 1101012 w 1101012"/>
              <a:gd name="T18" fmla="*/ 485190 h 485190"/>
              <a:gd name="connsiteX0" fmla="*/ 189675 w 1101012"/>
              <a:gd name="connsiteY0" fmla="*/ 153144 h 466529"/>
              <a:gd name="connsiteX1" fmla="*/ 933061 w 1101012"/>
              <a:gd name="connsiteY1" fmla="*/ 0 h 466529"/>
              <a:gd name="connsiteX2" fmla="*/ 1101012 w 1101012"/>
              <a:gd name="connsiteY2" fmla="*/ 466529 h 466529"/>
              <a:gd name="connsiteX3" fmla="*/ 0 w 1101012"/>
              <a:gd name="connsiteY3" fmla="*/ 466529 h 466529"/>
              <a:gd name="connsiteX4" fmla="*/ 189675 w 1101012"/>
              <a:gd name="connsiteY4" fmla="*/ 153144 h 466529"/>
              <a:gd name="connsiteX0-1" fmla="*/ 166277 w 1101012"/>
              <a:gd name="connsiteY0-2" fmla="*/ 57697 h 466529"/>
              <a:gd name="connsiteX1-3" fmla="*/ 933061 w 1101012"/>
              <a:gd name="connsiteY1-4" fmla="*/ 0 h 466529"/>
              <a:gd name="connsiteX2-5" fmla="*/ 1101012 w 1101012"/>
              <a:gd name="connsiteY2-6" fmla="*/ 466529 h 466529"/>
              <a:gd name="connsiteX3-7" fmla="*/ 0 w 1101012"/>
              <a:gd name="connsiteY3-8" fmla="*/ 466529 h 466529"/>
              <a:gd name="connsiteX4-9" fmla="*/ 166277 w 1101012"/>
              <a:gd name="connsiteY4-10" fmla="*/ 57697 h 466529"/>
              <a:gd name="connsiteX0-11" fmla="*/ 166277 w 1101012"/>
              <a:gd name="connsiteY0-12" fmla="*/ 9973 h 418805"/>
              <a:gd name="connsiteX1-13" fmla="*/ 964259 w 1101012"/>
              <a:gd name="connsiteY1-14" fmla="*/ 0 h 418805"/>
              <a:gd name="connsiteX2-15" fmla="*/ 1101012 w 1101012"/>
              <a:gd name="connsiteY2-16" fmla="*/ 418805 h 418805"/>
              <a:gd name="connsiteX3-17" fmla="*/ 0 w 1101012"/>
              <a:gd name="connsiteY3-18" fmla="*/ 418805 h 418805"/>
              <a:gd name="connsiteX4-19" fmla="*/ 166277 w 1101012"/>
              <a:gd name="connsiteY4-20" fmla="*/ 9973 h 418805"/>
              <a:gd name="connsiteX0-21" fmla="*/ 293667 w 1101012"/>
              <a:gd name="connsiteY0-22" fmla="*/ 226319 h 418805"/>
              <a:gd name="connsiteX1-23" fmla="*/ 964259 w 1101012"/>
              <a:gd name="connsiteY1-24" fmla="*/ 0 h 418805"/>
              <a:gd name="connsiteX2-25" fmla="*/ 1101012 w 1101012"/>
              <a:gd name="connsiteY2-26" fmla="*/ 418805 h 418805"/>
              <a:gd name="connsiteX3-27" fmla="*/ 0 w 1101012"/>
              <a:gd name="connsiteY3-28" fmla="*/ 418805 h 418805"/>
              <a:gd name="connsiteX4-29" fmla="*/ 293667 w 1101012"/>
              <a:gd name="connsiteY4-30" fmla="*/ 226319 h 418805"/>
              <a:gd name="connsiteX0-31" fmla="*/ 155878 w 1101012"/>
              <a:gd name="connsiteY0-32" fmla="*/ 9973 h 418805"/>
              <a:gd name="connsiteX1-33" fmla="*/ 964259 w 1101012"/>
              <a:gd name="connsiteY1-34" fmla="*/ 0 h 418805"/>
              <a:gd name="connsiteX2-35" fmla="*/ 1101012 w 1101012"/>
              <a:gd name="connsiteY2-36" fmla="*/ 418805 h 418805"/>
              <a:gd name="connsiteX3-37" fmla="*/ 0 w 1101012"/>
              <a:gd name="connsiteY3-38" fmla="*/ 418805 h 418805"/>
              <a:gd name="connsiteX4-39" fmla="*/ 155878 w 1101012"/>
              <a:gd name="connsiteY4-40" fmla="*/ 9973 h 418805"/>
              <a:gd name="connsiteX0-41" fmla="*/ 155878 w 1101012"/>
              <a:gd name="connsiteY0-42" fmla="*/ 0 h 408832"/>
              <a:gd name="connsiteX1-43" fmla="*/ 974658 w 1101012"/>
              <a:gd name="connsiteY1-44" fmla="*/ 110927 h 408832"/>
              <a:gd name="connsiteX2-45" fmla="*/ 1101012 w 1101012"/>
              <a:gd name="connsiteY2-46" fmla="*/ 408832 h 408832"/>
              <a:gd name="connsiteX3-47" fmla="*/ 0 w 1101012"/>
              <a:gd name="connsiteY3-48" fmla="*/ 408832 h 408832"/>
              <a:gd name="connsiteX4-49" fmla="*/ 155878 w 1101012"/>
              <a:gd name="connsiteY4-50" fmla="*/ 0 h 408832"/>
              <a:gd name="connsiteX0-51" fmla="*/ 155878 w 1101012"/>
              <a:gd name="connsiteY0-52" fmla="*/ 3609 h 412441"/>
              <a:gd name="connsiteX1-53" fmla="*/ 962959 w 1101012"/>
              <a:gd name="connsiteY1-54" fmla="*/ 0 h 412441"/>
              <a:gd name="connsiteX2-55" fmla="*/ 1101012 w 1101012"/>
              <a:gd name="connsiteY2-56" fmla="*/ 412441 h 412441"/>
              <a:gd name="connsiteX3-57" fmla="*/ 0 w 1101012"/>
              <a:gd name="connsiteY3-58" fmla="*/ 412441 h 412441"/>
              <a:gd name="connsiteX4-59" fmla="*/ 155878 w 1101012"/>
              <a:gd name="connsiteY4-60" fmla="*/ 3609 h 412441"/>
              <a:gd name="connsiteX0-61" fmla="*/ 194875 w 1101012"/>
              <a:gd name="connsiteY0-62" fmla="*/ 220750 h 412441"/>
              <a:gd name="connsiteX1-63" fmla="*/ 962959 w 1101012"/>
              <a:gd name="connsiteY1-64" fmla="*/ 0 h 412441"/>
              <a:gd name="connsiteX2-65" fmla="*/ 1101012 w 1101012"/>
              <a:gd name="connsiteY2-66" fmla="*/ 412441 h 412441"/>
              <a:gd name="connsiteX3-67" fmla="*/ 0 w 1101012"/>
              <a:gd name="connsiteY3-68" fmla="*/ 412441 h 412441"/>
              <a:gd name="connsiteX4-69" fmla="*/ 194875 w 1101012"/>
              <a:gd name="connsiteY4-70" fmla="*/ 220750 h 412441"/>
              <a:gd name="connsiteX0-71" fmla="*/ 153928 w 1101012"/>
              <a:gd name="connsiteY0-72" fmla="*/ 53719 h 412441"/>
              <a:gd name="connsiteX1-73" fmla="*/ 962959 w 1101012"/>
              <a:gd name="connsiteY1-74" fmla="*/ 0 h 412441"/>
              <a:gd name="connsiteX2-75" fmla="*/ 1101012 w 1101012"/>
              <a:gd name="connsiteY2-76" fmla="*/ 412441 h 412441"/>
              <a:gd name="connsiteX3-77" fmla="*/ 0 w 1101012"/>
              <a:gd name="connsiteY3-78" fmla="*/ 412441 h 412441"/>
              <a:gd name="connsiteX4-79" fmla="*/ 153928 w 1101012"/>
              <a:gd name="connsiteY4-80" fmla="*/ 53719 h 412441"/>
              <a:gd name="connsiteX0-81" fmla="*/ 153928 w 1101012"/>
              <a:gd name="connsiteY0-82" fmla="*/ 0 h 358722"/>
              <a:gd name="connsiteX1-83" fmla="*/ 968809 w 1101012"/>
              <a:gd name="connsiteY1-84" fmla="*/ 3549 h 358722"/>
              <a:gd name="connsiteX2-85" fmla="*/ 1101012 w 1101012"/>
              <a:gd name="connsiteY2-86" fmla="*/ 358722 h 358722"/>
              <a:gd name="connsiteX3-87" fmla="*/ 0 w 1101012"/>
              <a:gd name="connsiteY3-88" fmla="*/ 358722 h 358722"/>
              <a:gd name="connsiteX4-89" fmla="*/ 153928 w 1101012"/>
              <a:gd name="connsiteY4-90" fmla="*/ 0 h 358722"/>
              <a:gd name="connsiteX0-91" fmla="*/ 153928 w 1101012"/>
              <a:gd name="connsiteY0-92" fmla="*/ 53719 h 412441"/>
              <a:gd name="connsiteX1-93" fmla="*/ 968809 w 1101012"/>
              <a:gd name="connsiteY1-94" fmla="*/ 0 h 412441"/>
              <a:gd name="connsiteX2-95" fmla="*/ 1101012 w 1101012"/>
              <a:gd name="connsiteY2-96" fmla="*/ 412441 h 412441"/>
              <a:gd name="connsiteX3-97" fmla="*/ 0 w 1101012"/>
              <a:gd name="connsiteY3-98" fmla="*/ 412441 h 412441"/>
              <a:gd name="connsiteX4-99" fmla="*/ 153928 w 1101012"/>
              <a:gd name="connsiteY4-100" fmla="*/ 53719 h 412441"/>
              <a:gd name="connsiteX0-101" fmla="*/ 153928 w 1101012"/>
              <a:gd name="connsiteY0-102" fmla="*/ 1224 h 412441"/>
              <a:gd name="connsiteX1-103" fmla="*/ 968809 w 1101012"/>
              <a:gd name="connsiteY1-104" fmla="*/ 0 h 412441"/>
              <a:gd name="connsiteX2-105" fmla="*/ 1101012 w 1101012"/>
              <a:gd name="connsiteY2-106" fmla="*/ 412441 h 412441"/>
              <a:gd name="connsiteX3-107" fmla="*/ 0 w 1101012"/>
              <a:gd name="connsiteY3-108" fmla="*/ 412441 h 412441"/>
              <a:gd name="connsiteX4-109" fmla="*/ 153928 w 1101012"/>
              <a:gd name="connsiteY4-110" fmla="*/ 1224 h 412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1012" h="412441">
                <a:moveTo>
                  <a:pt x="153928" y="1224"/>
                </a:moveTo>
                <a:lnTo>
                  <a:pt x="968809" y="0"/>
                </a:lnTo>
                <a:lnTo>
                  <a:pt x="1101012" y="412441"/>
                </a:lnTo>
                <a:lnTo>
                  <a:pt x="0" y="412441"/>
                </a:lnTo>
                <a:lnTo>
                  <a:pt x="153928" y="1224"/>
                </a:lnTo>
                <a:close/>
              </a:path>
            </a:pathLst>
          </a:custGeom>
          <a:solidFill>
            <a:schemeClr val="accent3">
              <a:lumMod val="20000"/>
              <a:lumOff val="80000"/>
              <a:alpha val="80000"/>
            </a:schemeClr>
          </a:solidFill>
          <a:ln>
            <a:noFill/>
          </a:ln>
        </p:spPr>
        <p:txBody>
          <a:bodyPr anchor="ctr"/>
          <a:lstStyle/>
          <a:p>
            <a:endParaRPr lang="zh-CN" altLang="en-US">
              <a:cs typeface="+mn-ea"/>
              <a:sym typeface="+mn-lt"/>
            </a:endParaRPr>
          </a:p>
        </p:txBody>
      </p:sp>
      <p:sp>
        <p:nvSpPr>
          <p:cNvPr id="46" name="等腰三角形 24"/>
          <p:cNvSpPr>
            <a:spLocks noChangeArrowheads="1"/>
          </p:cNvSpPr>
          <p:nvPr/>
        </p:nvSpPr>
        <p:spPr bwMode="auto">
          <a:xfrm>
            <a:off x="7591176" y="1512888"/>
            <a:ext cx="996950" cy="1212850"/>
          </a:xfrm>
          <a:prstGeom prst="triangle">
            <a:avLst>
              <a:gd name="adj" fmla="val 50000"/>
            </a:avLst>
          </a:prstGeom>
          <a:solidFill>
            <a:srgbClr val="396AA8">
              <a:alpha val="7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7" name="矩形 13"/>
          <p:cNvSpPr>
            <a:spLocks noChangeArrowheads="1"/>
          </p:cNvSpPr>
          <p:nvPr/>
        </p:nvSpPr>
        <p:spPr bwMode="auto">
          <a:xfrm>
            <a:off x="5891683" y="3543821"/>
            <a:ext cx="1344613" cy="2171179"/>
          </a:xfrm>
          <a:prstGeom prst="rect">
            <a:avLst/>
          </a:prstGeom>
          <a:solidFill>
            <a:schemeClr val="tx1">
              <a:lumMod val="95000"/>
              <a:lumOff val="5000"/>
              <a:alpha val="5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56" name="矩形 18"/>
          <p:cNvSpPr>
            <a:spLocks noChangeArrowheads="1"/>
          </p:cNvSpPr>
          <p:nvPr/>
        </p:nvSpPr>
        <p:spPr bwMode="auto">
          <a:xfrm>
            <a:off x="5891683" y="3132232"/>
            <a:ext cx="1344613" cy="411590"/>
          </a:xfrm>
          <a:custGeom>
            <a:avLst/>
            <a:gdLst>
              <a:gd name="T0" fmla="*/ 456620 w 1101012"/>
              <a:gd name="T1" fmla="*/ 0 h 485190"/>
              <a:gd name="T2" fmla="*/ 2075541 w 1101012"/>
              <a:gd name="T3" fmla="*/ 18508 h 485190"/>
              <a:gd name="T4" fmla="*/ 2449136 w 1101012"/>
              <a:gd name="T5" fmla="*/ 481190 h 485190"/>
              <a:gd name="T6" fmla="*/ 0 w 1101012"/>
              <a:gd name="T7" fmla="*/ 481190 h 485190"/>
              <a:gd name="T8" fmla="*/ 456620 w 1101012"/>
              <a:gd name="T9" fmla="*/ 0 h 485190"/>
              <a:gd name="T10" fmla="*/ 0 60000 65536"/>
              <a:gd name="T11" fmla="*/ 0 60000 65536"/>
              <a:gd name="T12" fmla="*/ 0 60000 65536"/>
              <a:gd name="T13" fmla="*/ 0 60000 65536"/>
              <a:gd name="T14" fmla="*/ 0 60000 65536"/>
              <a:gd name="T15" fmla="*/ 0 w 1101012"/>
              <a:gd name="T16" fmla="*/ 0 h 485190"/>
              <a:gd name="T17" fmla="*/ 1101012 w 1101012"/>
              <a:gd name="T18" fmla="*/ 485190 h 485190"/>
              <a:gd name="connsiteX0" fmla="*/ 189675 w 1101012"/>
              <a:gd name="connsiteY0" fmla="*/ 153144 h 466529"/>
              <a:gd name="connsiteX1" fmla="*/ 933061 w 1101012"/>
              <a:gd name="connsiteY1" fmla="*/ 0 h 466529"/>
              <a:gd name="connsiteX2" fmla="*/ 1101012 w 1101012"/>
              <a:gd name="connsiteY2" fmla="*/ 466529 h 466529"/>
              <a:gd name="connsiteX3" fmla="*/ 0 w 1101012"/>
              <a:gd name="connsiteY3" fmla="*/ 466529 h 466529"/>
              <a:gd name="connsiteX4" fmla="*/ 189675 w 1101012"/>
              <a:gd name="connsiteY4" fmla="*/ 153144 h 466529"/>
              <a:gd name="connsiteX0-1" fmla="*/ 166277 w 1101012"/>
              <a:gd name="connsiteY0-2" fmla="*/ 57697 h 466529"/>
              <a:gd name="connsiteX1-3" fmla="*/ 933061 w 1101012"/>
              <a:gd name="connsiteY1-4" fmla="*/ 0 h 466529"/>
              <a:gd name="connsiteX2-5" fmla="*/ 1101012 w 1101012"/>
              <a:gd name="connsiteY2-6" fmla="*/ 466529 h 466529"/>
              <a:gd name="connsiteX3-7" fmla="*/ 0 w 1101012"/>
              <a:gd name="connsiteY3-8" fmla="*/ 466529 h 466529"/>
              <a:gd name="connsiteX4-9" fmla="*/ 166277 w 1101012"/>
              <a:gd name="connsiteY4-10" fmla="*/ 57697 h 466529"/>
              <a:gd name="connsiteX0-11" fmla="*/ 166277 w 1101012"/>
              <a:gd name="connsiteY0-12" fmla="*/ 9973 h 418805"/>
              <a:gd name="connsiteX1-13" fmla="*/ 964259 w 1101012"/>
              <a:gd name="connsiteY1-14" fmla="*/ 0 h 418805"/>
              <a:gd name="connsiteX2-15" fmla="*/ 1101012 w 1101012"/>
              <a:gd name="connsiteY2-16" fmla="*/ 418805 h 418805"/>
              <a:gd name="connsiteX3-17" fmla="*/ 0 w 1101012"/>
              <a:gd name="connsiteY3-18" fmla="*/ 418805 h 418805"/>
              <a:gd name="connsiteX4-19" fmla="*/ 166277 w 1101012"/>
              <a:gd name="connsiteY4-20" fmla="*/ 9973 h 418805"/>
              <a:gd name="connsiteX0-21" fmla="*/ 293667 w 1101012"/>
              <a:gd name="connsiteY0-22" fmla="*/ 226319 h 418805"/>
              <a:gd name="connsiteX1-23" fmla="*/ 964259 w 1101012"/>
              <a:gd name="connsiteY1-24" fmla="*/ 0 h 418805"/>
              <a:gd name="connsiteX2-25" fmla="*/ 1101012 w 1101012"/>
              <a:gd name="connsiteY2-26" fmla="*/ 418805 h 418805"/>
              <a:gd name="connsiteX3-27" fmla="*/ 0 w 1101012"/>
              <a:gd name="connsiteY3-28" fmla="*/ 418805 h 418805"/>
              <a:gd name="connsiteX4-29" fmla="*/ 293667 w 1101012"/>
              <a:gd name="connsiteY4-30" fmla="*/ 226319 h 418805"/>
              <a:gd name="connsiteX0-31" fmla="*/ 155878 w 1101012"/>
              <a:gd name="connsiteY0-32" fmla="*/ 9973 h 418805"/>
              <a:gd name="connsiteX1-33" fmla="*/ 964259 w 1101012"/>
              <a:gd name="connsiteY1-34" fmla="*/ 0 h 418805"/>
              <a:gd name="connsiteX2-35" fmla="*/ 1101012 w 1101012"/>
              <a:gd name="connsiteY2-36" fmla="*/ 418805 h 418805"/>
              <a:gd name="connsiteX3-37" fmla="*/ 0 w 1101012"/>
              <a:gd name="connsiteY3-38" fmla="*/ 418805 h 418805"/>
              <a:gd name="connsiteX4-39" fmla="*/ 155878 w 1101012"/>
              <a:gd name="connsiteY4-40" fmla="*/ 9973 h 418805"/>
              <a:gd name="connsiteX0-41" fmla="*/ 155878 w 1101012"/>
              <a:gd name="connsiteY0-42" fmla="*/ 0 h 408832"/>
              <a:gd name="connsiteX1-43" fmla="*/ 974658 w 1101012"/>
              <a:gd name="connsiteY1-44" fmla="*/ 110927 h 408832"/>
              <a:gd name="connsiteX2-45" fmla="*/ 1101012 w 1101012"/>
              <a:gd name="connsiteY2-46" fmla="*/ 408832 h 408832"/>
              <a:gd name="connsiteX3-47" fmla="*/ 0 w 1101012"/>
              <a:gd name="connsiteY3-48" fmla="*/ 408832 h 408832"/>
              <a:gd name="connsiteX4-49" fmla="*/ 155878 w 1101012"/>
              <a:gd name="connsiteY4-50" fmla="*/ 0 h 408832"/>
              <a:gd name="connsiteX0-51" fmla="*/ 155878 w 1101012"/>
              <a:gd name="connsiteY0-52" fmla="*/ 3609 h 412441"/>
              <a:gd name="connsiteX1-53" fmla="*/ 962959 w 1101012"/>
              <a:gd name="connsiteY1-54" fmla="*/ 0 h 412441"/>
              <a:gd name="connsiteX2-55" fmla="*/ 1101012 w 1101012"/>
              <a:gd name="connsiteY2-56" fmla="*/ 412441 h 412441"/>
              <a:gd name="connsiteX3-57" fmla="*/ 0 w 1101012"/>
              <a:gd name="connsiteY3-58" fmla="*/ 412441 h 412441"/>
              <a:gd name="connsiteX4-59" fmla="*/ 155878 w 1101012"/>
              <a:gd name="connsiteY4-60" fmla="*/ 3609 h 412441"/>
              <a:gd name="connsiteX0-61" fmla="*/ 194875 w 1101012"/>
              <a:gd name="connsiteY0-62" fmla="*/ 220750 h 412441"/>
              <a:gd name="connsiteX1-63" fmla="*/ 962959 w 1101012"/>
              <a:gd name="connsiteY1-64" fmla="*/ 0 h 412441"/>
              <a:gd name="connsiteX2-65" fmla="*/ 1101012 w 1101012"/>
              <a:gd name="connsiteY2-66" fmla="*/ 412441 h 412441"/>
              <a:gd name="connsiteX3-67" fmla="*/ 0 w 1101012"/>
              <a:gd name="connsiteY3-68" fmla="*/ 412441 h 412441"/>
              <a:gd name="connsiteX4-69" fmla="*/ 194875 w 1101012"/>
              <a:gd name="connsiteY4-70" fmla="*/ 220750 h 412441"/>
              <a:gd name="connsiteX0-71" fmla="*/ 153928 w 1101012"/>
              <a:gd name="connsiteY0-72" fmla="*/ 53719 h 412441"/>
              <a:gd name="connsiteX1-73" fmla="*/ 962959 w 1101012"/>
              <a:gd name="connsiteY1-74" fmla="*/ 0 h 412441"/>
              <a:gd name="connsiteX2-75" fmla="*/ 1101012 w 1101012"/>
              <a:gd name="connsiteY2-76" fmla="*/ 412441 h 412441"/>
              <a:gd name="connsiteX3-77" fmla="*/ 0 w 1101012"/>
              <a:gd name="connsiteY3-78" fmla="*/ 412441 h 412441"/>
              <a:gd name="connsiteX4-79" fmla="*/ 153928 w 1101012"/>
              <a:gd name="connsiteY4-80" fmla="*/ 53719 h 412441"/>
              <a:gd name="connsiteX0-81" fmla="*/ 153928 w 1101012"/>
              <a:gd name="connsiteY0-82" fmla="*/ 0 h 358722"/>
              <a:gd name="connsiteX1-83" fmla="*/ 968809 w 1101012"/>
              <a:gd name="connsiteY1-84" fmla="*/ 3549 h 358722"/>
              <a:gd name="connsiteX2-85" fmla="*/ 1101012 w 1101012"/>
              <a:gd name="connsiteY2-86" fmla="*/ 358722 h 358722"/>
              <a:gd name="connsiteX3-87" fmla="*/ 0 w 1101012"/>
              <a:gd name="connsiteY3-88" fmla="*/ 358722 h 358722"/>
              <a:gd name="connsiteX4-89" fmla="*/ 153928 w 1101012"/>
              <a:gd name="connsiteY4-90" fmla="*/ 0 h 358722"/>
              <a:gd name="connsiteX0-91" fmla="*/ 153928 w 1101012"/>
              <a:gd name="connsiteY0-92" fmla="*/ 53719 h 412441"/>
              <a:gd name="connsiteX1-93" fmla="*/ 968809 w 1101012"/>
              <a:gd name="connsiteY1-94" fmla="*/ 0 h 412441"/>
              <a:gd name="connsiteX2-95" fmla="*/ 1101012 w 1101012"/>
              <a:gd name="connsiteY2-96" fmla="*/ 412441 h 412441"/>
              <a:gd name="connsiteX3-97" fmla="*/ 0 w 1101012"/>
              <a:gd name="connsiteY3-98" fmla="*/ 412441 h 412441"/>
              <a:gd name="connsiteX4-99" fmla="*/ 153928 w 1101012"/>
              <a:gd name="connsiteY4-100" fmla="*/ 53719 h 412441"/>
              <a:gd name="connsiteX0-101" fmla="*/ 153928 w 1101012"/>
              <a:gd name="connsiteY0-102" fmla="*/ 1224 h 412441"/>
              <a:gd name="connsiteX1-103" fmla="*/ 968809 w 1101012"/>
              <a:gd name="connsiteY1-104" fmla="*/ 0 h 412441"/>
              <a:gd name="connsiteX2-105" fmla="*/ 1101012 w 1101012"/>
              <a:gd name="connsiteY2-106" fmla="*/ 412441 h 412441"/>
              <a:gd name="connsiteX3-107" fmla="*/ 0 w 1101012"/>
              <a:gd name="connsiteY3-108" fmla="*/ 412441 h 412441"/>
              <a:gd name="connsiteX4-109" fmla="*/ 153928 w 1101012"/>
              <a:gd name="connsiteY4-110" fmla="*/ 1224 h 412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1012" h="412441">
                <a:moveTo>
                  <a:pt x="153928" y="1224"/>
                </a:moveTo>
                <a:lnTo>
                  <a:pt x="968809" y="0"/>
                </a:lnTo>
                <a:lnTo>
                  <a:pt x="1101012" y="412441"/>
                </a:lnTo>
                <a:lnTo>
                  <a:pt x="0" y="412441"/>
                </a:lnTo>
                <a:lnTo>
                  <a:pt x="153928" y="1224"/>
                </a:lnTo>
                <a:close/>
              </a:path>
            </a:pathLst>
          </a:custGeom>
          <a:solidFill>
            <a:schemeClr val="tx1">
              <a:lumMod val="95000"/>
              <a:lumOff val="5000"/>
              <a:alpha val="60000"/>
            </a:schemeClr>
          </a:solidFill>
          <a:ln>
            <a:noFill/>
          </a:ln>
        </p:spPr>
        <p:txBody>
          <a:bodyPr anchor="ctr"/>
          <a:lstStyle/>
          <a:p>
            <a:endParaRPr lang="zh-CN" altLang="en-US">
              <a:cs typeface="+mn-ea"/>
              <a:sym typeface="+mn-lt"/>
            </a:endParaRPr>
          </a:p>
        </p:txBody>
      </p:sp>
      <p:sp>
        <p:nvSpPr>
          <p:cNvPr id="57" name="等腰三角形 24"/>
          <p:cNvSpPr>
            <a:spLocks noChangeArrowheads="1"/>
          </p:cNvSpPr>
          <p:nvPr/>
        </p:nvSpPr>
        <p:spPr bwMode="auto">
          <a:xfrm>
            <a:off x="6079008" y="1921396"/>
            <a:ext cx="996950" cy="1212850"/>
          </a:xfrm>
          <a:prstGeom prst="triangle">
            <a:avLst>
              <a:gd name="adj" fmla="val 50000"/>
            </a:avLst>
          </a:prstGeom>
          <a:solidFill>
            <a:schemeClr val="tx1">
              <a:lumMod val="95000"/>
              <a:lumOff val="5000"/>
              <a:alpha val="4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72" name="矩形 13"/>
          <p:cNvSpPr>
            <a:spLocks noChangeArrowheads="1"/>
          </p:cNvSpPr>
          <p:nvPr/>
        </p:nvSpPr>
        <p:spPr bwMode="auto">
          <a:xfrm>
            <a:off x="4307507" y="4001517"/>
            <a:ext cx="1344613" cy="1713483"/>
          </a:xfrm>
          <a:prstGeom prst="rect">
            <a:avLst/>
          </a:prstGeom>
          <a:solidFill>
            <a:srgbClr val="396AA8">
              <a:alpha val="9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73" name="矩形 18"/>
          <p:cNvSpPr>
            <a:spLocks noChangeArrowheads="1"/>
          </p:cNvSpPr>
          <p:nvPr/>
        </p:nvSpPr>
        <p:spPr bwMode="auto">
          <a:xfrm>
            <a:off x="4307507" y="3589928"/>
            <a:ext cx="1344613" cy="411590"/>
          </a:xfrm>
          <a:custGeom>
            <a:avLst/>
            <a:gdLst>
              <a:gd name="T0" fmla="*/ 456620 w 1101012"/>
              <a:gd name="T1" fmla="*/ 0 h 485190"/>
              <a:gd name="T2" fmla="*/ 2075541 w 1101012"/>
              <a:gd name="T3" fmla="*/ 18508 h 485190"/>
              <a:gd name="T4" fmla="*/ 2449136 w 1101012"/>
              <a:gd name="T5" fmla="*/ 481190 h 485190"/>
              <a:gd name="T6" fmla="*/ 0 w 1101012"/>
              <a:gd name="T7" fmla="*/ 481190 h 485190"/>
              <a:gd name="T8" fmla="*/ 456620 w 1101012"/>
              <a:gd name="T9" fmla="*/ 0 h 485190"/>
              <a:gd name="T10" fmla="*/ 0 60000 65536"/>
              <a:gd name="T11" fmla="*/ 0 60000 65536"/>
              <a:gd name="T12" fmla="*/ 0 60000 65536"/>
              <a:gd name="T13" fmla="*/ 0 60000 65536"/>
              <a:gd name="T14" fmla="*/ 0 60000 65536"/>
              <a:gd name="T15" fmla="*/ 0 w 1101012"/>
              <a:gd name="T16" fmla="*/ 0 h 485190"/>
              <a:gd name="T17" fmla="*/ 1101012 w 1101012"/>
              <a:gd name="T18" fmla="*/ 485190 h 485190"/>
              <a:gd name="connsiteX0" fmla="*/ 189675 w 1101012"/>
              <a:gd name="connsiteY0" fmla="*/ 153144 h 466529"/>
              <a:gd name="connsiteX1" fmla="*/ 933061 w 1101012"/>
              <a:gd name="connsiteY1" fmla="*/ 0 h 466529"/>
              <a:gd name="connsiteX2" fmla="*/ 1101012 w 1101012"/>
              <a:gd name="connsiteY2" fmla="*/ 466529 h 466529"/>
              <a:gd name="connsiteX3" fmla="*/ 0 w 1101012"/>
              <a:gd name="connsiteY3" fmla="*/ 466529 h 466529"/>
              <a:gd name="connsiteX4" fmla="*/ 189675 w 1101012"/>
              <a:gd name="connsiteY4" fmla="*/ 153144 h 466529"/>
              <a:gd name="connsiteX0-1" fmla="*/ 166277 w 1101012"/>
              <a:gd name="connsiteY0-2" fmla="*/ 57697 h 466529"/>
              <a:gd name="connsiteX1-3" fmla="*/ 933061 w 1101012"/>
              <a:gd name="connsiteY1-4" fmla="*/ 0 h 466529"/>
              <a:gd name="connsiteX2-5" fmla="*/ 1101012 w 1101012"/>
              <a:gd name="connsiteY2-6" fmla="*/ 466529 h 466529"/>
              <a:gd name="connsiteX3-7" fmla="*/ 0 w 1101012"/>
              <a:gd name="connsiteY3-8" fmla="*/ 466529 h 466529"/>
              <a:gd name="connsiteX4-9" fmla="*/ 166277 w 1101012"/>
              <a:gd name="connsiteY4-10" fmla="*/ 57697 h 466529"/>
              <a:gd name="connsiteX0-11" fmla="*/ 166277 w 1101012"/>
              <a:gd name="connsiteY0-12" fmla="*/ 9973 h 418805"/>
              <a:gd name="connsiteX1-13" fmla="*/ 964259 w 1101012"/>
              <a:gd name="connsiteY1-14" fmla="*/ 0 h 418805"/>
              <a:gd name="connsiteX2-15" fmla="*/ 1101012 w 1101012"/>
              <a:gd name="connsiteY2-16" fmla="*/ 418805 h 418805"/>
              <a:gd name="connsiteX3-17" fmla="*/ 0 w 1101012"/>
              <a:gd name="connsiteY3-18" fmla="*/ 418805 h 418805"/>
              <a:gd name="connsiteX4-19" fmla="*/ 166277 w 1101012"/>
              <a:gd name="connsiteY4-20" fmla="*/ 9973 h 418805"/>
              <a:gd name="connsiteX0-21" fmla="*/ 293667 w 1101012"/>
              <a:gd name="connsiteY0-22" fmla="*/ 226319 h 418805"/>
              <a:gd name="connsiteX1-23" fmla="*/ 964259 w 1101012"/>
              <a:gd name="connsiteY1-24" fmla="*/ 0 h 418805"/>
              <a:gd name="connsiteX2-25" fmla="*/ 1101012 w 1101012"/>
              <a:gd name="connsiteY2-26" fmla="*/ 418805 h 418805"/>
              <a:gd name="connsiteX3-27" fmla="*/ 0 w 1101012"/>
              <a:gd name="connsiteY3-28" fmla="*/ 418805 h 418805"/>
              <a:gd name="connsiteX4-29" fmla="*/ 293667 w 1101012"/>
              <a:gd name="connsiteY4-30" fmla="*/ 226319 h 418805"/>
              <a:gd name="connsiteX0-31" fmla="*/ 155878 w 1101012"/>
              <a:gd name="connsiteY0-32" fmla="*/ 9973 h 418805"/>
              <a:gd name="connsiteX1-33" fmla="*/ 964259 w 1101012"/>
              <a:gd name="connsiteY1-34" fmla="*/ 0 h 418805"/>
              <a:gd name="connsiteX2-35" fmla="*/ 1101012 w 1101012"/>
              <a:gd name="connsiteY2-36" fmla="*/ 418805 h 418805"/>
              <a:gd name="connsiteX3-37" fmla="*/ 0 w 1101012"/>
              <a:gd name="connsiteY3-38" fmla="*/ 418805 h 418805"/>
              <a:gd name="connsiteX4-39" fmla="*/ 155878 w 1101012"/>
              <a:gd name="connsiteY4-40" fmla="*/ 9973 h 418805"/>
              <a:gd name="connsiteX0-41" fmla="*/ 155878 w 1101012"/>
              <a:gd name="connsiteY0-42" fmla="*/ 0 h 408832"/>
              <a:gd name="connsiteX1-43" fmla="*/ 974658 w 1101012"/>
              <a:gd name="connsiteY1-44" fmla="*/ 110927 h 408832"/>
              <a:gd name="connsiteX2-45" fmla="*/ 1101012 w 1101012"/>
              <a:gd name="connsiteY2-46" fmla="*/ 408832 h 408832"/>
              <a:gd name="connsiteX3-47" fmla="*/ 0 w 1101012"/>
              <a:gd name="connsiteY3-48" fmla="*/ 408832 h 408832"/>
              <a:gd name="connsiteX4-49" fmla="*/ 155878 w 1101012"/>
              <a:gd name="connsiteY4-50" fmla="*/ 0 h 408832"/>
              <a:gd name="connsiteX0-51" fmla="*/ 155878 w 1101012"/>
              <a:gd name="connsiteY0-52" fmla="*/ 3609 h 412441"/>
              <a:gd name="connsiteX1-53" fmla="*/ 962959 w 1101012"/>
              <a:gd name="connsiteY1-54" fmla="*/ 0 h 412441"/>
              <a:gd name="connsiteX2-55" fmla="*/ 1101012 w 1101012"/>
              <a:gd name="connsiteY2-56" fmla="*/ 412441 h 412441"/>
              <a:gd name="connsiteX3-57" fmla="*/ 0 w 1101012"/>
              <a:gd name="connsiteY3-58" fmla="*/ 412441 h 412441"/>
              <a:gd name="connsiteX4-59" fmla="*/ 155878 w 1101012"/>
              <a:gd name="connsiteY4-60" fmla="*/ 3609 h 412441"/>
              <a:gd name="connsiteX0-61" fmla="*/ 194875 w 1101012"/>
              <a:gd name="connsiteY0-62" fmla="*/ 220750 h 412441"/>
              <a:gd name="connsiteX1-63" fmla="*/ 962959 w 1101012"/>
              <a:gd name="connsiteY1-64" fmla="*/ 0 h 412441"/>
              <a:gd name="connsiteX2-65" fmla="*/ 1101012 w 1101012"/>
              <a:gd name="connsiteY2-66" fmla="*/ 412441 h 412441"/>
              <a:gd name="connsiteX3-67" fmla="*/ 0 w 1101012"/>
              <a:gd name="connsiteY3-68" fmla="*/ 412441 h 412441"/>
              <a:gd name="connsiteX4-69" fmla="*/ 194875 w 1101012"/>
              <a:gd name="connsiteY4-70" fmla="*/ 220750 h 412441"/>
              <a:gd name="connsiteX0-71" fmla="*/ 153928 w 1101012"/>
              <a:gd name="connsiteY0-72" fmla="*/ 53719 h 412441"/>
              <a:gd name="connsiteX1-73" fmla="*/ 962959 w 1101012"/>
              <a:gd name="connsiteY1-74" fmla="*/ 0 h 412441"/>
              <a:gd name="connsiteX2-75" fmla="*/ 1101012 w 1101012"/>
              <a:gd name="connsiteY2-76" fmla="*/ 412441 h 412441"/>
              <a:gd name="connsiteX3-77" fmla="*/ 0 w 1101012"/>
              <a:gd name="connsiteY3-78" fmla="*/ 412441 h 412441"/>
              <a:gd name="connsiteX4-79" fmla="*/ 153928 w 1101012"/>
              <a:gd name="connsiteY4-80" fmla="*/ 53719 h 412441"/>
              <a:gd name="connsiteX0-81" fmla="*/ 153928 w 1101012"/>
              <a:gd name="connsiteY0-82" fmla="*/ 0 h 358722"/>
              <a:gd name="connsiteX1-83" fmla="*/ 968809 w 1101012"/>
              <a:gd name="connsiteY1-84" fmla="*/ 3549 h 358722"/>
              <a:gd name="connsiteX2-85" fmla="*/ 1101012 w 1101012"/>
              <a:gd name="connsiteY2-86" fmla="*/ 358722 h 358722"/>
              <a:gd name="connsiteX3-87" fmla="*/ 0 w 1101012"/>
              <a:gd name="connsiteY3-88" fmla="*/ 358722 h 358722"/>
              <a:gd name="connsiteX4-89" fmla="*/ 153928 w 1101012"/>
              <a:gd name="connsiteY4-90" fmla="*/ 0 h 358722"/>
              <a:gd name="connsiteX0-91" fmla="*/ 153928 w 1101012"/>
              <a:gd name="connsiteY0-92" fmla="*/ 53719 h 412441"/>
              <a:gd name="connsiteX1-93" fmla="*/ 968809 w 1101012"/>
              <a:gd name="connsiteY1-94" fmla="*/ 0 h 412441"/>
              <a:gd name="connsiteX2-95" fmla="*/ 1101012 w 1101012"/>
              <a:gd name="connsiteY2-96" fmla="*/ 412441 h 412441"/>
              <a:gd name="connsiteX3-97" fmla="*/ 0 w 1101012"/>
              <a:gd name="connsiteY3-98" fmla="*/ 412441 h 412441"/>
              <a:gd name="connsiteX4-99" fmla="*/ 153928 w 1101012"/>
              <a:gd name="connsiteY4-100" fmla="*/ 53719 h 412441"/>
              <a:gd name="connsiteX0-101" fmla="*/ 153928 w 1101012"/>
              <a:gd name="connsiteY0-102" fmla="*/ 1224 h 412441"/>
              <a:gd name="connsiteX1-103" fmla="*/ 968809 w 1101012"/>
              <a:gd name="connsiteY1-104" fmla="*/ 0 h 412441"/>
              <a:gd name="connsiteX2-105" fmla="*/ 1101012 w 1101012"/>
              <a:gd name="connsiteY2-106" fmla="*/ 412441 h 412441"/>
              <a:gd name="connsiteX3-107" fmla="*/ 0 w 1101012"/>
              <a:gd name="connsiteY3-108" fmla="*/ 412441 h 412441"/>
              <a:gd name="connsiteX4-109" fmla="*/ 153928 w 1101012"/>
              <a:gd name="connsiteY4-110" fmla="*/ 1224 h 412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1012" h="412441">
                <a:moveTo>
                  <a:pt x="153928" y="1224"/>
                </a:moveTo>
                <a:lnTo>
                  <a:pt x="968809" y="0"/>
                </a:lnTo>
                <a:lnTo>
                  <a:pt x="1101012" y="412441"/>
                </a:lnTo>
                <a:lnTo>
                  <a:pt x="0" y="412441"/>
                </a:lnTo>
                <a:lnTo>
                  <a:pt x="153928" y="1224"/>
                </a:lnTo>
                <a:close/>
              </a:path>
            </a:pathLst>
          </a:custGeom>
          <a:solidFill>
            <a:schemeClr val="accent3">
              <a:lumMod val="20000"/>
              <a:lumOff val="80000"/>
              <a:alpha val="80000"/>
            </a:schemeClr>
          </a:solidFill>
          <a:ln>
            <a:noFill/>
          </a:ln>
        </p:spPr>
        <p:txBody>
          <a:bodyPr anchor="ctr"/>
          <a:lstStyle/>
          <a:p>
            <a:endParaRPr lang="zh-CN" altLang="en-US">
              <a:cs typeface="+mn-ea"/>
              <a:sym typeface="+mn-lt"/>
            </a:endParaRPr>
          </a:p>
        </p:txBody>
      </p:sp>
      <p:sp>
        <p:nvSpPr>
          <p:cNvPr id="74" name="等腰三角形 24"/>
          <p:cNvSpPr>
            <a:spLocks noChangeArrowheads="1"/>
          </p:cNvSpPr>
          <p:nvPr/>
        </p:nvSpPr>
        <p:spPr bwMode="auto">
          <a:xfrm>
            <a:off x="4494832" y="2379092"/>
            <a:ext cx="996950" cy="1212850"/>
          </a:xfrm>
          <a:prstGeom prst="triangle">
            <a:avLst>
              <a:gd name="adj" fmla="val 50000"/>
            </a:avLst>
          </a:prstGeom>
          <a:solidFill>
            <a:srgbClr val="396AA8">
              <a:alpha val="7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75" name="矩形 13"/>
          <p:cNvSpPr>
            <a:spLocks noChangeArrowheads="1"/>
          </p:cNvSpPr>
          <p:nvPr/>
        </p:nvSpPr>
        <p:spPr bwMode="auto">
          <a:xfrm>
            <a:off x="2843808" y="4382269"/>
            <a:ext cx="1344613" cy="1332731"/>
          </a:xfrm>
          <a:prstGeom prst="rect">
            <a:avLst/>
          </a:prstGeom>
          <a:solidFill>
            <a:schemeClr val="tx1">
              <a:lumMod val="95000"/>
              <a:lumOff val="5000"/>
              <a:alpha val="5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83" name="矩形 18"/>
          <p:cNvSpPr>
            <a:spLocks noChangeArrowheads="1"/>
          </p:cNvSpPr>
          <p:nvPr/>
        </p:nvSpPr>
        <p:spPr bwMode="auto">
          <a:xfrm>
            <a:off x="2843808" y="3970680"/>
            <a:ext cx="1344613" cy="411590"/>
          </a:xfrm>
          <a:custGeom>
            <a:avLst/>
            <a:gdLst>
              <a:gd name="T0" fmla="*/ 456620 w 1101012"/>
              <a:gd name="T1" fmla="*/ 0 h 485190"/>
              <a:gd name="T2" fmla="*/ 2075541 w 1101012"/>
              <a:gd name="T3" fmla="*/ 18508 h 485190"/>
              <a:gd name="T4" fmla="*/ 2449136 w 1101012"/>
              <a:gd name="T5" fmla="*/ 481190 h 485190"/>
              <a:gd name="T6" fmla="*/ 0 w 1101012"/>
              <a:gd name="T7" fmla="*/ 481190 h 485190"/>
              <a:gd name="T8" fmla="*/ 456620 w 1101012"/>
              <a:gd name="T9" fmla="*/ 0 h 485190"/>
              <a:gd name="T10" fmla="*/ 0 60000 65536"/>
              <a:gd name="T11" fmla="*/ 0 60000 65536"/>
              <a:gd name="T12" fmla="*/ 0 60000 65536"/>
              <a:gd name="T13" fmla="*/ 0 60000 65536"/>
              <a:gd name="T14" fmla="*/ 0 60000 65536"/>
              <a:gd name="T15" fmla="*/ 0 w 1101012"/>
              <a:gd name="T16" fmla="*/ 0 h 485190"/>
              <a:gd name="T17" fmla="*/ 1101012 w 1101012"/>
              <a:gd name="T18" fmla="*/ 485190 h 485190"/>
              <a:gd name="connsiteX0" fmla="*/ 189675 w 1101012"/>
              <a:gd name="connsiteY0" fmla="*/ 153144 h 466529"/>
              <a:gd name="connsiteX1" fmla="*/ 933061 w 1101012"/>
              <a:gd name="connsiteY1" fmla="*/ 0 h 466529"/>
              <a:gd name="connsiteX2" fmla="*/ 1101012 w 1101012"/>
              <a:gd name="connsiteY2" fmla="*/ 466529 h 466529"/>
              <a:gd name="connsiteX3" fmla="*/ 0 w 1101012"/>
              <a:gd name="connsiteY3" fmla="*/ 466529 h 466529"/>
              <a:gd name="connsiteX4" fmla="*/ 189675 w 1101012"/>
              <a:gd name="connsiteY4" fmla="*/ 153144 h 466529"/>
              <a:gd name="connsiteX0-1" fmla="*/ 166277 w 1101012"/>
              <a:gd name="connsiteY0-2" fmla="*/ 57697 h 466529"/>
              <a:gd name="connsiteX1-3" fmla="*/ 933061 w 1101012"/>
              <a:gd name="connsiteY1-4" fmla="*/ 0 h 466529"/>
              <a:gd name="connsiteX2-5" fmla="*/ 1101012 w 1101012"/>
              <a:gd name="connsiteY2-6" fmla="*/ 466529 h 466529"/>
              <a:gd name="connsiteX3-7" fmla="*/ 0 w 1101012"/>
              <a:gd name="connsiteY3-8" fmla="*/ 466529 h 466529"/>
              <a:gd name="connsiteX4-9" fmla="*/ 166277 w 1101012"/>
              <a:gd name="connsiteY4-10" fmla="*/ 57697 h 466529"/>
              <a:gd name="connsiteX0-11" fmla="*/ 166277 w 1101012"/>
              <a:gd name="connsiteY0-12" fmla="*/ 9973 h 418805"/>
              <a:gd name="connsiteX1-13" fmla="*/ 964259 w 1101012"/>
              <a:gd name="connsiteY1-14" fmla="*/ 0 h 418805"/>
              <a:gd name="connsiteX2-15" fmla="*/ 1101012 w 1101012"/>
              <a:gd name="connsiteY2-16" fmla="*/ 418805 h 418805"/>
              <a:gd name="connsiteX3-17" fmla="*/ 0 w 1101012"/>
              <a:gd name="connsiteY3-18" fmla="*/ 418805 h 418805"/>
              <a:gd name="connsiteX4-19" fmla="*/ 166277 w 1101012"/>
              <a:gd name="connsiteY4-20" fmla="*/ 9973 h 418805"/>
              <a:gd name="connsiteX0-21" fmla="*/ 293667 w 1101012"/>
              <a:gd name="connsiteY0-22" fmla="*/ 226319 h 418805"/>
              <a:gd name="connsiteX1-23" fmla="*/ 964259 w 1101012"/>
              <a:gd name="connsiteY1-24" fmla="*/ 0 h 418805"/>
              <a:gd name="connsiteX2-25" fmla="*/ 1101012 w 1101012"/>
              <a:gd name="connsiteY2-26" fmla="*/ 418805 h 418805"/>
              <a:gd name="connsiteX3-27" fmla="*/ 0 w 1101012"/>
              <a:gd name="connsiteY3-28" fmla="*/ 418805 h 418805"/>
              <a:gd name="connsiteX4-29" fmla="*/ 293667 w 1101012"/>
              <a:gd name="connsiteY4-30" fmla="*/ 226319 h 418805"/>
              <a:gd name="connsiteX0-31" fmla="*/ 155878 w 1101012"/>
              <a:gd name="connsiteY0-32" fmla="*/ 9973 h 418805"/>
              <a:gd name="connsiteX1-33" fmla="*/ 964259 w 1101012"/>
              <a:gd name="connsiteY1-34" fmla="*/ 0 h 418805"/>
              <a:gd name="connsiteX2-35" fmla="*/ 1101012 w 1101012"/>
              <a:gd name="connsiteY2-36" fmla="*/ 418805 h 418805"/>
              <a:gd name="connsiteX3-37" fmla="*/ 0 w 1101012"/>
              <a:gd name="connsiteY3-38" fmla="*/ 418805 h 418805"/>
              <a:gd name="connsiteX4-39" fmla="*/ 155878 w 1101012"/>
              <a:gd name="connsiteY4-40" fmla="*/ 9973 h 418805"/>
              <a:gd name="connsiteX0-41" fmla="*/ 155878 w 1101012"/>
              <a:gd name="connsiteY0-42" fmla="*/ 0 h 408832"/>
              <a:gd name="connsiteX1-43" fmla="*/ 974658 w 1101012"/>
              <a:gd name="connsiteY1-44" fmla="*/ 110927 h 408832"/>
              <a:gd name="connsiteX2-45" fmla="*/ 1101012 w 1101012"/>
              <a:gd name="connsiteY2-46" fmla="*/ 408832 h 408832"/>
              <a:gd name="connsiteX3-47" fmla="*/ 0 w 1101012"/>
              <a:gd name="connsiteY3-48" fmla="*/ 408832 h 408832"/>
              <a:gd name="connsiteX4-49" fmla="*/ 155878 w 1101012"/>
              <a:gd name="connsiteY4-50" fmla="*/ 0 h 408832"/>
              <a:gd name="connsiteX0-51" fmla="*/ 155878 w 1101012"/>
              <a:gd name="connsiteY0-52" fmla="*/ 3609 h 412441"/>
              <a:gd name="connsiteX1-53" fmla="*/ 962959 w 1101012"/>
              <a:gd name="connsiteY1-54" fmla="*/ 0 h 412441"/>
              <a:gd name="connsiteX2-55" fmla="*/ 1101012 w 1101012"/>
              <a:gd name="connsiteY2-56" fmla="*/ 412441 h 412441"/>
              <a:gd name="connsiteX3-57" fmla="*/ 0 w 1101012"/>
              <a:gd name="connsiteY3-58" fmla="*/ 412441 h 412441"/>
              <a:gd name="connsiteX4-59" fmla="*/ 155878 w 1101012"/>
              <a:gd name="connsiteY4-60" fmla="*/ 3609 h 412441"/>
              <a:gd name="connsiteX0-61" fmla="*/ 194875 w 1101012"/>
              <a:gd name="connsiteY0-62" fmla="*/ 220750 h 412441"/>
              <a:gd name="connsiteX1-63" fmla="*/ 962959 w 1101012"/>
              <a:gd name="connsiteY1-64" fmla="*/ 0 h 412441"/>
              <a:gd name="connsiteX2-65" fmla="*/ 1101012 w 1101012"/>
              <a:gd name="connsiteY2-66" fmla="*/ 412441 h 412441"/>
              <a:gd name="connsiteX3-67" fmla="*/ 0 w 1101012"/>
              <a:gd name="connsiteY3-68" fmla="*/ 412441 h 412441"/>
              <a:gd name="connsiteX4-69" fmla="*/ 194875 w 1101012"/>
              <a:gd name="connsiteY4-70" fmla="*/ 220750 h 412441"/>
              <a:gd name="connsiteX0-71" fmla="*/ 153928 w 1101012"/>
              <a:gd name="connsiteY0-72" fmla="*/ 53719 h 412441"/>
              <a:gd name="connsiteX1-73" fmla="*/ 962959 w 1101012"/>
              <a:gd name="connsiteY1-74" fmla="*/ 0 h 412441"/>
              <a:gd name="connsiteX2-75" fmla="*/ 1101012 w 1101012"/>
              <a:gd name="connsiteY2-76" fmla="*/ 412441 h 412441"/>
              <a:gd name="connsiteX3-77" fmla="*/ 0 w 1101012"/>
              <a:gd name="connsiteY3-78" fmla="*/ 412441 h 412441"/>
              <a:gd name="connsiteX4-79" fmla="*/ 153928 w 1101012"/>
              <a:gd name="connsiteY4-80" fmla="*/ 53719 h 412441"/>
              <a:gd name="connsiteX0-81" fmla="*/ 153928 w 1101012"/>
              <a:gd name="connsiteY0-82" fmla="*/ 0 h 358722"/>
              <a:gd name="connsiteX1-83" fmla="*/ 968809 w 1101012"/>
              <a:gd name="connsiteY1-84" fmla="*/ 3549 h 358722"/>
              <a:gd name="connsiteX2-85" fmla="*/ 1101012 w 1101012"/>
              <a:gd name="connsiteY2-86" fmla="*/ 358722 h 358722"/>
              <a:gd name="connsiteX3-87" fmla="*/ 0 w 1101012"/>
              <a:gd name="connsiteY3-88" fmla="*/ 358722 h 358722"/>
              <a:gd name="connsiteX4-89" fmla="*/ 153928 w 1101012"/>
              <a:gd name="connsiteY4-90" fmla="*/ 0 h 358722"/>
              <a:gd name="connsiteX0-91" fmla="*/ 153928 w 1101012"/>
              <a:gd name="connsiteY0-92" fmla="*/ 53719 h 412441"/>
              <a:gd name="connsiteX1-93" fmla="*/ 968809 w 1101012"/>
              <a:gd name="connsiteY1-94" fmla="*/ 0 h 412441"/>
              <a:gd name="connsiteX2-95" fmla="*/ 1101012 w 1101012"/>
              <a:gd name="connsiteY2-96" fmla="*/ 412441 h 412441"/>
              <a:gd name="connsiteX3-97" fmla="*/ 0 w 1101012"/>
              <a:gd name="connsiteY3-98" fmla="*/ 412441 h 412441"/>
              <a:gd name="connsiteX4-99" fmla="*/ 153928 w 1101012"/>
              <a:gd name="connsiteY4-100" fmla="*/ 53719 h 412441"/>
              <a:gd name="connsiteX0-101" fmla="*/ 153928 w 1101012"/>
              <a:gd name="connsiteY0-102" fmla="*/ 1224 h 412441"/>
              <a:gd name="connsiteX1-103" fmla="*/ 968809 w 1101012"/>
              <a:gd name="connsiteY1-104" fmla="*/ 0 h 412441"/>
              <a:gd name="connsiteX2-105" fmla="*/ 1101012 w 1101012"/>
              <a:gd name="connsiteY2-106" fmla="*/ 412441 h 412441"/>
              <a:gd name="connsiteX3-107" fmla="*/ 0 w 1101012"/>
              <a:gd name="connsiteY3-108" fmla="*/ 412441 h 412441"/>
              <a:gd name="connsiteX4-109" fmla="*/ 153928 w 1101012"/>
              <a:gd name="connsiteY4-110" fmla="*/ 1224 h 412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1012" h="412441">
                <a:moveTo>
                  <a:pt x="153928" y="1224"/>
                </a:moveTo>
                <a:lnTo>
                  <a:pt x="968809" y="0"/>
                </a:lnTo>
                <a:lnTo>
                  <a:pt x="1101012" y="412441"/>
                </a:lnTo>
                <a:lnTo>
                  <a:pt x="0" y="412441"/>
                </a:lnTo>
                <a:lnTo>
                  <a:pt x="153928" y="1224"/>
                </a:lnTo>
                <a:close/>
              </a:path>
            </a:pathLst>
          </a:custGeom>
          <a:solidFill>
            <a:schemeClr val="tx1">
              <a:lumMod val="95000"/>
              <a:lumOff val="5000"/>
              <a:alpha val="60000"/>
            </a:schemeClr>
          </a:solidFill>
          <a:ln>
            <a:noFill/>
          </a:ln>
        </p:spPr>
        <p:txBody>
          <a:bodyPr anchor="ctr"/>
          <a:lstStyle/>
          <a:p>
            <a:endParaRPr lang="zh-CN" altLang="en-US">
              <a:cs typeface="+mn-ea"/>
              <a:sym typeface="+mn-lt"/>
            </a:endParaRPr>
          </a:p>
        </p:txBody>
      </p:sp>
      <p:sp>
        <p:nvSpPr>
          <p:cNvPr id="90" name="等腰三角形 24"/>
          <p:cNvSpPr>
            <a:spLocks noChangeArrowheads="1"/>
          </p:cNvSpPr>
          <p:nvPr/>
        </p:nvSpPr>
        <p:spPr bwMode="auto">
          <a:xfrm>
            <a:off x="3031133" y="2759844"/>
            <a:ext cx="996950" cy="1212850"/>
          </a:xfrm>
          <a:prstGeom prst="triangle">
            <a:avLst>
              <a:gd name="adj" fmla="val 50000"/>
            </a:avLst>
          </a:prstGeom>
          <a:solidFill>
            <a:schemeClr val="tx1">
              <a:lumMod val="95000"/>
              <a:lumOff val="5000"/>
              <a:alpha val="40000"/>
            </a:schemeClr>
          </a:solidFill>
          <a:ln>
            <a:noFill/>
          </a:ln>
        </p:spPr>
        <p:txBody>
          <a:bodyPr anchor="ctr"/>
          <a:lstStyle/>
          <a:p>
            <a:pPr algn="ctr" eaLnBrk="1" hangingPunct="1">
              <a:buFont typeface="Arial" panose="020B0604020202020204" pitchFamily="34" charset="0"/>
              <a:buNone/>
            </a:pPr>
            <a:endParaRPr lang="zh-CN" altLang="zh-CN" dirty="0">
              <a:solidFill>
                <a:srgbClr val="FFFFFF"/>
              </a:solidFill>
              <a:cs typeface="+mn-ea"/>
              <a:sym typeface="+mn-lt"/>
            </a:endParaRPr>
          </a:p>
        </p:txBody>
      </p:sp>
      <p:sp>
        <p:nvSpPr>
          <p:cNvPr id="2" name="TextBox 1"/>
          <p:cNvSpPr txBox="1"/>
          <p:nvPr/>
        </p:nvSpPr>
        <p:spPr>
          <a:xfrm>
            <a:off x="3347864" y="3361556"/>
            <a:ext cx="410690" cy="553998"/>
          </a:xfrm>
          <a:prstGeom prst="rect">
            <a:avLst/>
          </a:prstGeom>
          <a:noFill/>
        </p:spPr>
        <p:txBody>
          <a:bodyPr wrap="none" rtlCol="0">
            <a:spAutoFit/>
          </a:bodyPr>
          <a:lstStyle/>
          <a:p>
            <a:r>
              <a:rPr lang="en-US" altLang="zh-CN" sz="3000" dirty="0">
                <a:solidFill>
                  <a:schemeClr val="bg1"/>
                </a:solidFill>
                <a:cs typeface="+mn-ea"/>
                <a:sym typeface="+mn-lt"/>
              </a:rPr>
              <a:t>1</a:t>
            </a:r>
            <a:endParaRPr lang="zh-CN" altLang="en-US" sz="3000" dirty="0">
              <a:solidFill>
                <a:schemeClr val="bg1"/>
              </a:solidFill>
              <a:cs typeface="+mn-ea"/>
              <a:sym typeface="+mn-lt"/>
            </a:endParaRPr>
          </a:p>
        </p:txBody>
      </p:sp>
      <p:sp>
        <p:nvSpPr>
          <p:cNvPr id="91" name="TextBox 90"/>
          <p:cNvSpPr txBox="1"/>
          <p:nvPr/>
        </p:nvSpPr>
        <p:spPr>
          <a:xfrm>
            <a:off x="4770461" y="2968290"/>
            <a:ext cx="410690" cy="553998"/>
          </a:xfrm>
          <a:prstGeom prst="rect">
            <a:avLst/>
          </a:prstGeom>
          <a:noFill/>
        </p:spPr>
        <p:txBody>
          <a:bodyPr wrap="none" rtlCol="0">
            <a:spAutoFit/>
          </a:bodyPr>
          <a:lstStyle/>
          <a:p>
            <a:r>
              <a:rPr lang="en-US" altLang="zh-CN" sz="3000" dirty="0">
                <a:solidFill>
                  <a:schemeClr val="bg1"/>
                </a:solidFill>
                <a:cs typeface="+mn-ea"/>
                <a:sym typeface="+mn-lt"/>
              </a:rPr>
              <a:t>2</a:t>
            </a:r>
            <a:endParaRPr lang="zh-CN" altLang="en-US" sz="3000" dirty="0">
              <a:solidFill>
                <a:schemeClr val="bg1"/>
              </a:solidFill>
              <a:cs typeface="+mn-ea"/>
              <a:sym typeface="+mn-lt"/>
            </a:endParaRPr>
          </a:p>
        </p:txBody>
      </p:sp>
      <p:sp>
        <p:nvSpPr>
          <p:cNvPr id="92" name="TextBox 91"/>
          <p:cNvSpPr txBox="1"/>
          <p:nvPr/>
        </p:nvSpPr>
        <p:spPr>
          <a:xfrm>
            <a:off x="6346622" y="2468719"/>
            <a:ext cx="410690" cy="553998"/>
          </a:xfrm>
          <a:prstGeom prst="rect">
            <a:avLst/>
          </a:prstGeom>
          <a:noFill/>
        </p:spPr>
        <p:txBody>
          <a:bodyPr wrap="none" rtlCol="0">
            <a:spAutoFit/>
          </a:bodyPr>
          <a:lstStyle/>
          <a:p>
            <a:r>
              <a:rPr lang="en-US" altLang="zh-CN" sz="3000" dirty="0">
                <a:solidFill>
                  <a:schemeClr val="bg1"/>
                </a:solidFill>
                <a:cs typeface="+mn-ea"/>
                <a:sym typeface="+mn-lt"/>
              </a:rPr>
              <a:t>3</a:t>
            </a:r>
            <a:endParaRPr lang="zh-CN" altLang="en-US" sz="3000" dirty="0">
              <a:solidFill>
                <a:schemeClr val="bg1"/>
              </a:solidFill>
              <a:cs typeface="+mn-ea"/>
              <a:sym typeface="+mn-lt"/>
            </a:endParaRPr>
          </a:p>
        </p:txBody>
      </p:sp>
      <p:sp>
        <p:nvSpPr>
          <p:cNvPr id="93" name="TextBox 92"/>
          <p:cNvSpPr txBox="1"/>
          <p:nvPr/>
        </p:nvSpPr>
        <p:spPr>
          <a:xfrm>
            <a:off x="7858790" y="2102093"/>
            <a:ext cx="410690" cy="553998"/>
          </a:xfrm>
          <a:prstGeom prst="rect">
            <a:avLst/>
          </a:prstGeom>
          <a:noFill/>
        </p:spPr>
        <p:txBody>
          <a:bodyPr wrap="none" rtlCol="0">
            <a:spAutoFit/>
          </a:bodyPr>
          <a:lstStyle/>
          <a:p>
            <a:r>
              <a:rPr lang="en-US" altLang="zh-CN" sz="3000" dirty="0">
                <a:solidFill>
                  <a:schemeClr val="bg1"/>
                </a:solidFill>
                <a:cs typeface="+mn-ea"/>
                <a:sym typeface="+mn-lt"/>
              </a:rPr>
              <a:t>4</a:t>
            </a:r>
            <a:endParaRPr lang="zh-CN" altLang="en-US" sz="3000" dirty="0">
              <a:solidFill>
                <a:schemeClr val="bg1"/>
              </a:solidFill>
              <a:cs typeface="+mn-ea"/>
              <a:sym typeface="+mn-lt"/>
            </a:endParaRPr>
          </a:p>
        </p:txBody>
      </p:sp>
      <p:sp>
        <p:nvSpPr>
          <p:cNvPr id="94" name="文本框 36"/>
          <p:cNvSpPr>
            <a:spLocks noChangeArrowheads="1"/>
          </p:cNvSpPr>
          <p:nvPr/>
        </p:nvSpPr>
        <p:spPr bwMode="auto">
          <a:xfrm>
            <a:off x="2843808" y="1426051"/>
            <a:ext cx="4493169"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en-US" altLang="zh-CN" sz="1400" dirty="0">
              <a:solidFill>
                <a:schemeClr val="tx1">
                  <a:lumMod val="75000"/>
                  <a:lumOff val="25000"/>
                </a:schemeClr>
              </a:solidFill>
              <a:cs typeface="+mn-ea"/>
              <a:sym typeface="+mn-lt"/>
            </a:endParaRPr>
          </a:p>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a:p>
            <a:pPr>
              <a:lnSpc>
                <a:spcPct val="120000"/>
              </a:lnSpc>
            </a:pPr>
            <a:endParaRPr lang="zh-CN" altLang="en-US" sz="1400" dirty="0">
              <a:solidFill>
                <a:schemeClr val="tx1">
                  <a:lumMod val="75000"/>
                  <a:lumOff val="25000"/>
                </a:schemeClr>
              </a:solidFill>
              <a:cs typeface="+mn-ea"/>
              <a:sym typeface="+mn-lt"/>
            </a:endParaRPr>
          </a:p>
        </p:txBody>
      </p:sp>
      <p:sp>
        <p:nvSpPr>
          <p:cNvPr id="95" name="文本框 36"/>
          <p:cNvSpPr>
            <a:spLocks noChangeArrowheads="1"/>
          </p:cNvSpPr>
          <p:nvPr/>
        </p:nvSpPr>
        <p:spPr bwMode="auto">
          <a:xfrm>
            <a:off x="2984317" y="4539663"/>
            <a:ext cx="1083627"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a:t>
            </a:r>
            <a:endParaRPr lang="zh-CN" altLang="en-US" sz="1400" dirty="0">
              <a:solidFill>
                <a:schemeClr val="bg1"/>
              </a:solidFill>
              <a:cs typeface="+mn-ea"/>
              <a:sym typeface="+mn-lt"/>
            </a:endParaRPr>
          </a:p>
        </p:txBody>
      </p:sp>
      <p:sp>
        <p:nvSpPr>
          <p:cNvPr id="96" name="文本框 36"/>
          <p:cNvSpPr>
            <a:spLocks noChangeArrowheads="1"/>
          </p:cNvSpPr>
          <p:nvPr/>
        </p:nvSpPr>
        <p:spPr bwMode="auto">
          <a:xfrm>
            <a:off x="4408155" y="4176475"/>
            <a:ext cx="1083627"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a:t>
            </a:r>
            <a:endParaRPr lang="zh-CN" altLang="en-US" sz="1400" dirty="0">
              <a:solidFill>
                <a:schemeClr val="bg1"/>
              </a:solidFill>
              <a:cs typeface="+mn-ea"/>
              <a:sym typeface="+mn-lt"/>
            </a:endParaRPr>
          </a:p>
        </p:txBody>
      </p:sp>
      <p:sp>
        <p:nvSpPr>
          <p:cNvPr id="97" name="文本框 36"/>
          <p:cNvSpPr>
            <a:spLocks noChangeArrowheads="1"/>
          </p:cNvSpPr>
          <p:nvPr/>
        </p:nvSpPr>
        <p:spPr bwMode="auto">
          <a:xfrm>
            <a:off x="6022175" y="3707099"/>
            <a:ext cx="1083627"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a:t>
            </a:r>
            <a:endParaRPr lang="zh-CN" altLang="en-US" sz="1400" dirty="0">
              <a:solidFill>
                <a:schemeClr val="bg1"/>
              </a:solidFill>
              <a:cs typeface="+mn-ea"/>
              <a:sym typeface="+mn-lt"/>
            </a:endParaRPr>
          </a:p>
        </p:txBody>
      </p:sp>
      <p:sp>
        <p:nvSpPr>
          <p:cNvPr id="99" name="文本框 36"/>
          <p:cNvSpPr>
            <a:spLocks noChangeArrowheads="1"/>
          </p:cNvSpPr>
          <p:nvPr/>
        </p:nvSpPr>
        <p:spPr bwMode="auto">
          <a:xfrm>
            <a:off x="7534343" y="3366269"/>
            <a:ext cx="1083627"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a:t>
            </a:r>
            <a:endParaRPr lang="zh-CN" altLang="en-US" sz="1400" dirty="0">
              <a:solidFill>
                <a:schemeClr val="bg1"/>
              </a:solidFill>
              <a:cs typeface="+mn-ea"/>
              <a:sym typeface="+mn-lt"/>
            </a:endParaRPr>
          </a:p>
        </p:txBody>
      </p:sp>
      <p:grpSp>
        <p:nvGrpSpPr>
          <p:cNvPr id="32" name="组合 31"/>
          <p:cNvGrpSpPr/>
          <p:nvPr/>
        </p:nvGrpSpPr>
        <p:grpSpPr>
          <a:xfrm>
            <a:off x="0" y="0"/>
            <a:ext cx="2074433" cy="5761308"/>
            <a:chOff x="0" y="0"/>
            <a:chExt cx="2074433" cy="5761308"/>
          </a:xfrm>
        </p:grpSpPr>
        <p:sp>
          <p:nvSpPr>
            <p:cNvPr id="33" name="矩形 3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4"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5"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6" name="组合 35"/>
            <p:cNvGrpSpPr/>
            <p:nvPr/>
          </p:nvGrpSpPr>
          <p:grpSpPr>
            <a:xfrm>
              <a:off x="273298" y="593254"/>
              <a:ext cx="1536206" cy="1544166"/>
              <a:chOff x="273298" y="593254"/>
              <a:chExt cx="1536206" cy="1544166"/>
            </a:xfrm>
          </p:grpSpPr>
          <p:sp>
            <p:nvSpPr>
              <p:cNvPr id="37" name="椭圆 36"/>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8" name="图片 37"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9"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相关建议</a:t>
            </a:r>
            <a:endParaRPr lang="en-US" altLang="zh-CN" sz="2000" dirty="0">
              <a:solidFill>
                <a:srgbClr val="2B558E"/>
              </a:solidFill>
              <a:cs typeface="+mn-ea"/>
              <a:sym typeface="+mn-lt"/>
            </a:endParaRPr>
          </a:p>
        </p:txBody>
      </p:sp>
      <p:sp>
        <p:nvSpPr>
          <p:cNvPr id="40" name="矩形 39"/>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500"/>
                                        <p:tgtEl>
                                          <p:spTgt spid="75"/>
                                        </p:tgtEl>
                                      </p:cBhvr>
                                    </p:animEffect>
                                    <p:anim calcmode="lin" valueType="num">
                                      <p:cBhvr>
                                        <p:cTn id="12" dur="500" fill="hold"/>
                                        <p:tgtEl>
                                          <p:spTgt spid="75"/>
                                        </p:tgtEl>
                                        <p:attrNameLst>
                                          <p:attrName>ppt_x</p:attrName>
                                        </p:attrNameLst>
                                      </p:cBhvr>
                                      <p:tavLst>
                                        <p:tav tm="0">
                                          <p:val>
                                            <p:strVal val="#ppt_x"/>
                                          </p:val>
                                        </p:tav>
                                        <p:tav tm="100000">
                                          <p:val>
                                            <p:strVal val="#ppt_x"/>
                                          </p:val>
                                        </p:tav>
                                      </p:tavLst>
                                    </p:anim>
                                    <p:anim calcmode="lin" valueType="num">
                                      <p:cBhvr>
                                        <p:cTn id="13" dur="500" fill="hold"/>
                                        <p:tgtEl>
                                          <p:spTgt spid="7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anim calcmode="lin" valueType="num">
                                      <p:cBhvr>
                                        <p:cTn id="17" dur="500" fill="hold"/>
                                        <p:tgtEl>
                                          <p:spTgt spid="83"/>
                                        </p:tgtEl>
                                        <p:attrNameLst>
                                          <p:attrName>ppt_x</p:attrName>
                                        </p:attrNameLst>
                                      </p:cBhvr>
                                      <p:tavLst>
                                        <p:tav tm="0">
                                          <p:val>
                                            <p:strVal val="#ppt_x"/>
                                          </p:val>
                                        </p:tav>
                                        <p:tav tm="100000">
                                          <p:val>
                                            <p:strVal val="#ppt_x"/>
                                          </p:val>
                                        </p:tav>
                                      </p:tavLst>
                                    </p:anim>
                                    <p:anim calcmode="lin" valueType="num">
                                      <p:cBhvr>
                                        <p:cTn id="18" dur="500" fill="hold"/>
                                        <p:tgtEl>
                                          <p:spTgt spid="8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500"/>
                                        <p:tgtEl>
                                          <p:spTgt spid="90"/>
                                        </p:tgtEl>
                                      </p:cBhvr>
                                    </p:animEffect>
                                    <p:anim calcmode="lin" valueType="num">
                                      <p:cBhvr>
                                        <p:cTn id="22" dur="500" fill="hold"/>
                                        <p:tgtEl>
                                          <p:spTgt spid="90"/>
                                        </p:tgtEl>
                                        <p:attrNameLst>
                                          <p:attrName>ppt_x</p:attrName>
                                        </p:attrNameLst>
                                      </p:cBhvr>
                                      <p:tavLst>
                                        <p:tav tm="0">
                                          <p:val>
                                            <p:strVal val="#ppt_x"/>
                                          </p:val>
                                        </p:tav>
                                        <p:tav tm="100000">
                                          <p:val>
                                            <p:strVal val="#ppt_x"/>
                                          </p:val>
                                        </p:tav>
                                      </p:tavLst>
                                    </p:anim>
                                    <p:anim calcmode="lin" valueType="num">
                                      <p:cBhvr>
                                        <p:cTn id="23" dur="500" fill="hold"/>
                                        <p:tgtEl>
                                          <p:spTgt spid="9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5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anim calcmode="lin" valueType="num">
                                      <p:cBhvr>
                                        <p:cTn id="27" dur="500" fill="hold"/>
                                        <p:tgtEl>
                                          <p:spTgt spid="2"/>
                                        </p:tgtEl>
                                        <p:attrNameLst>
                                          <p:attrName>ppt_x</p:attrName>
                                        </p:attrNameLst>
                                      </p:cBhvr>
                                      <p:tavLst>
                                        <p:tav tm="0">
                                          <p:val>
                                            <p:strVal val="#ppt_x"/>
                                          </p:val>
                                        </p:tav>
                                        <p:tav tm="100000">
                                          <p:val>
                                            <p:strVal val="#ppt_x"/>
                                          </p:val>
                                        </p:tav>
                                      </p:tavLst>
                                    </p:anim>
                                    <p:anim calcmode="lin" valueType="num">
                                      <p:cBhvr>
                                        <p:cTn id="28" dur="5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anim calcmode="lin" valueType="num">
                                      <p:cBhvr>
                                        <p:cTn id="32" dur="500" fill="hold"/>
                                        <p:tgtEl>
                                          <p:spTgt spid="95"/>
                                        </p:tgtEl>
                                        <p:attrNameLst>
                                          <p:attrName>ppt_x</p:attrName>
                                        </p:attrNameLst>
                                      </p:cBhvr>
                                      <p:tavLst>
                                        <p:tav tm="0">
                                          <p:val>
                                            <p:strVal val="#ppt_x"/>
                                          </p:val>
                                        </p:tav>
                                        <p:tav tm="100000">
                                          <p:val>
                                            <p:strVal val="#ppt_x"/>
                                          </p:val>
                                        </p:tav>
                                      </p:tavLst>
                                    </p:anim>
                                    <p:anim calcmode="lin" valueType="num">
                                      <p:cBhvr>
                                        <p:cTn id="33" dur="500" fill="hold"/>
                                        <p:tgtEl>
                                          <p:spTgt spid="95"/>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anim calcmode="lin" valueType="num">
                                      <p:cBhvr>
                                        <p:cTn id="38" dur="500" fill="hold"/>
                                        <p:tgtEl>
                                          <p:spTgt spid="72"/>
                                        </p:tgtEl>
                                        <p:attrNameLst>
                                          <p:attrName>ppt_x</p:attrName>
                                        </p:attrNameLst>
                                      </p:cBhvr>
                                      <p:tavLst>
                                        <p:tav tm="0">
                                          <p:val>
                                            <p:strVal val="#ppt_x"/>
                                          </p:val>
                                        </p:tav>
                                        <p:tav tm="100000">
                                          <p:val>
                                            <p:strVal val="#ppt_x"/>
                                          </p:val>
                                        </p:tav>
                                      </p:tavLst>
                                    </p:anim>
                                    <p:anim calcmode="lin" valueType="num">
                                      <p:cBhvr>
                                        <p:cTn id="39" dur="500" fill="hold"/>
                                        <p:tgtEl>
                                          <p:spTgt spid="7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anim calcmode="lin" valueType="num">
                                      <p:cBhvr>
                                        <p:cTn id="43" dur="500" fill="hold"/>
                                        <p:tgtEl>
                                          <p:spTgt spid="73"/>
                                        </p:tgtEl>
                                        <p:attrNameLst>
                                          <p:attrName>ppt_x</p:attrName>
                                        </p:attrNameLst>
                                      </p:cBhvr>
                                      <p:tavLst>
                                        <p:tav tm="0">
                                          <p:val>
                                            <p:strVal val="#ppt_x"/>
                                          </p:val>
                                        </p:tav>
                                        <p:tav tm="100000">
                                          <p:val>
                                            <p:strVal val="#ppt_x"/>
                                          </p:val>
                                        </p:tav>
                                      </p:tavLst>
                                    </p:anim>
                                    <p:anim calcmode="lin" valueType="num">
                                      <p:cBhvr>
                                        <p:cTn id="44" dur="500" fill="hold"/>
                                        <p:tgtEl>
                                          <p:spTgt spid="7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anim calcmode="lin" valueType="num">
                                      <p:cBhvr>
                                        <p:cTn id="48" dur="500" fill="hold"/>
                                        <p:tgtEl>
                                          <p:spTgt spid="74"/>
                                        </p:tgtEl>
                                        <p:attrNameLst>
                                          <p:attrName>ppt_x</p:attrName>
                                        </p:attrNameLst>
                                      </p:cBhvr>
                                      <p:tavLst>
                                        <p:tav tm="0">
                                          <p:val>
                                            <p:strVal val="#ppt_x"/>
                                          </p:val>
                                        </p:tav>
                                        <p:tav tm="100000">
                                          <p:val>
                                            <p:strVal val="#ppt_x"/>
                                          </p:val>
                                        </p:tav>
                                      </p:tavLst>
                                    </p:anim>
                                    <p:anim calcmode="lin" valueType="num">
                                      <p:cBhvr>
                                        <p:cTn id="49" dur="500" fill="hold"/>
                                        <p:tgtEl>
                                          <p:spTgt spid="7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500"/>
                                        <p:tgtEl>
                                          <p:spTgt spid="91"/>
                                        </p:tgtEl>
                                      </p:cBhvr>
                                    </p:animEffect>
                                    <p:anim calcmode="lin" valueType="num">
                                      <p:cBhvr>
                                        <p:cTn id="53" dur="500" fill="hold"/>
                                        <p:tgtEl>
                                          <p:spTgt spid="91"/>
                                        </p:tgtEl>
                                        <p:attrNameLst>
                                          <p:attrName>ppt_x</p:attrName>
                                        </p:attrNameLst>
                                      </p:cBhvr>
                                      <p:tavLst>
                                        <p:tav tm="0">
                                          <p:val>
                                            <p:strVal val="#ppt_x"/>
                                          </p:val>
                                        </p:tav>
                                        <p:tav tm="100000">
                                          <p:val>
                                            <p:strVal val="#ppt_x"/>
                                          </p:val>
                                        </p:tav>
                                      </p:tavLst>
                                    </p:anim>
                                    <p:anim calcmode="lin" valueType="num">
                                      <p:cBhvr>
                                        <p:cTn id="54" dur="500" fill="hold"/>
                                        <p:tgtEl>
                                          <p:spTgt spid="9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anim calcmode="lin" valueType="num">
                                      <p:cBhvr>
                                        <p:cTn id="58" dur="500" fill="hold"/>
                                        <p:tgtEl>
                                          <p:spTgt spid="96"/>
                                        </p:tgtEl>
                                        <p:attrNameLst>
                                          <p:attrName>ppt_x</p:attrName>
                                        </p:attrNameLst>
                                      </p:cBhvr>
                                      <p:tavLst>
                                        <p:tav tm="0">
                                          <p:val>
                                            <p:strVal val="#ppt_x"/>
                                          </p:val>
                                        </p:tav>
                                        <p:tav tm="100000">
                                          <p:val>
                                            <p:strVal val="#ppt_x"/>
                                          </p:val>
                                        </p:tav>
                                      </p:tavLst>
                                    </p:anim>
                                    <p:anim calcmode="lin" valueType="num">
                                      <p:cBhvr>
                                        <p:cTn id="59" dur="500" fill="hold"/>
                                        <p:tgtEl>
                                          <p:spTgt spid="96"/>
                                        </p:tgtEl>
                                        <p:attrNameLst>
                                          <p:attrName>ppt_y</p:attrName>
                                        </p:attrNameLst>
                                      </p:cBhvr>
                                      <p:tavLst>
                                        <p:tav tm="0">
                                          <p:val>
                                            <p:strVal val="#ppt_y+.1"/>
                                          </p:val>
                                        </p:tav>
                                        <p:tav tm="100000">
                                          <p:val>
                                            <p:strVal val="#ppt_y"/>
                                          </p:val>
                                        </p:tav>
                                      </p:tavLst>
                                    </p:anim>
                                  </p:childTnLst>
                                </p:cTn>
                              </p:par>
                            </p:childTnLst>
                          </p:cTn>
                        </p:par>
                        <p:par>
                          <p:cTn id="60" fill="hold">
                            <p:stCondLst>
                              <p:cond delay="2000"/>
                            </p:stCondLst>
                            <p:childTnLst>
                              <p:par>
                                <p:cTn id="61" presetID="42" presetClass="entr" presetSubtype="0"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anim calcmode="lin" valueType="num">
                                      <p:cBhvr>
                                        <p:cTn id="64" dur="500" fill="hold"/>
                                        <p:tgtEl>
                                          <p:spTgt spid="47"/>
                                        </p:tgtEl>
                                        <p:attrNameLst>
                                          <p:attrName>ppt_x</p:attrName>
                                        </p:attrNameLst>
                                      </p:cBhvr>
                                      <p:tavLst>
                                        <p:tav tm="0">
                                          <p:val>
                                            <p:strVal val="#ppt_x"/>
                                          </p:val>
                                        </p:tav>
                                        <p:tav tm="100000">
                                          <p:val>
                                            <p:strVal val="#ppt_x"/>
                                          </p:val>
                                        </p:tav>
                                      </p:tavLst>
                                    </p:anim>
                                    <p:anim calcmode="lin" valueType="num">
                                      <p:cBhvr>
                                        <p:cTn id="65" dur="500" fill="hold"/>
                                        <p:tgtEl>
                                          <p:spTgt spid="4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500"/>
                                        <p:tgtEl>
                                          <p:spTgt spid="56"/>
                                        </p:tgtEl>
                                      </p:cBhvr>
                                    </p:animEffect>
                                    <p:anim calcmode="lin" valueType="num">
                                      <p:cBhvr>
                                        <p:cTn id="69" dur="500" fill="hold"/>
                                        <p:tgtEl>
                                          <p:spTgt spid="56"/>
                                        </p:tgtEl>
                                        <p:attrNameLst>
                                          <p:attrName>ppt_x</p:attrName>
                                        </p:attrNameLst>
                                      </p:cBhvr>
                                      <p:tavLst>
                                        <p:tav tm="0">
                                          <p:val>
                                            <p:strVal val="#ppt_x"/>
                                          </p:val>
                                        </p:tav>
                                        <p:tav tm="100000">
                                          <p:val>
                                            <p:strVal val="#ppt_x"/>
                                          </p:val>
                                        </p:tav>
                                      </p:tavLst>
                                    </p:anim>
                                    <p:anim calcmode="lin" valueType="num">
                                      <p:cBhvr>
                                        <p:cTn id="70" dur="500" fill="hold"/>
                                        <p:tgtEl>
                                          <p:spTgt spid="5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anim calcmode="lin" valueType="num">
                                      <p:cBhvr>
                                        <p:cTn id="74" dur="500" fill="hold"/>
                                        <p:tgtEl>
                                          <p:spTgt spid="57"/>
                                        </p:tgtEl>
                                        <p:attrNameLst>
                                          <p:attrName>ppt_x</p:attrName>
                                        </p:attrNameLst>
                                      </p:cBhvr>
                                      <p:tavLst>
                                        <p:tav tm="0">
                                          <p:val>
                                            <p:strVal val="#ppt_x"/>
                                          </p:val>
                                        </p:tav>
                                        <p:tav tm="100000">
                                          <p:val>
                                            <p:strVal val="#ppt_x"/>
                                          </p:val>
                                        </p:tav>
                                      </p:tavLst>
                                    </p:anim>
                                    <p:anim calcmode="lin" valueType="num">
                                      <p:cBhvr>
                                        <p:cTn id="75" dur="500" fill="hold"/>
                                        <p:tgtEl>
                                          <p:spTgt spid="5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92"/>
                                        </p:tgtEl>
                                        <p:attrNameLst>
                                          <p:attrName>style.visibility</p:attrName>
                                        </p:attrNameLst>
                                      </p:cBhvr>
                                      <p:to>
                                        <p:strVal val="visible"/>
                                      </p:to>
                                    </p:set>
                                    <p:animEffect transition="in" filter="fade">
                                      <p:cBhvr>
                                        <p:cTn id="78" dur="500"/>
                                        <p:tgtEl>
                                          <p:spTgt spid="92"/>
                                        </p:tgtEl>
                                      </p:cBhvr>
                                    </p:animEffect>
                                    <p:anim calcmode="lin" valueType="num">
                                      <p:cBhvr>
                                        <p:cTn id="79" dur="500" fill="hold"/>
                                        <p:tgtEl>
                                          <p:spTgt spid="92"/>
                                        </p:tgtEl>
                                        <p:attrNameLst>
                                          <p:attrName>ppt_x</p:attrName>
                                        </p:attrNameLst>
                                      </p:cBhvr>
                                      <p:tavLst>
                                        <p:tav tm="0">
                                          <p:val>
                                            <p:strVal val="#ppt_x"/>
                                          </p:val>
                                        </p:tav>
                                        <p:tav tm="100000">
                                          <p:val>
                                            <p:strVal val="#ppt_x"/>
                                          </p:val>
                                        </p:tav>
                                      </p:tavLst>
                                    </p:anim>
                                    <p:anim calcmode="lin" valueType="num">
                                      <p:cBhvr>
                                        <p:cTn id="80" dur="500" fill="hold"/>
                                        <p:tgtEl>
                                          <p:spTgt spid="92"/>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97"/>
                                        </p:tgtEl>
                                        <p:attrNameLst>
                                          <p:attrName>style.visibility</p:attrName>
                                        </p:attrNameLst>
                                      </p:cBhvr>
                                      <p:to>
                                        <p:strVal val="visible"/>
                                      </p:to>
                                    </p:set>
                                    <p:animEffect transition="in" filter="fade">
                                      <p:cBhvr>
                                        <p:cTn id="83" dur="500"/>
                                        <p:tgtEl>
                                          <p:spTgt spid="97"/>
                                        </p:tgtEl>
                                      </p:cBhvr>
                                    </p:animEffect>
                                    <p:anim calcmode="lin" valueType="num">
                                      <p:cBhvr>
                                        <p:cTn id="84" dur="500" fill="hold"/>
                                        <p:tgtEl>
                                          <p:spTgt spid="97"/>
                                        </p:tgtEl>
                                        <p:attrNameLst>
                                          <p:attrName>ppt_x</p:attrName>
                                        </p:attrNameLst>
                                      </p:cBhvr>
                                      <p:tavLst>
                                        <p:tav tm="0">
                                          <p:val>
                                            <p:strVal val="#ppt_x"/>
                                          </p:val>
                                        </p:tav>
                                        <p:tav tm="100000">
                                          <p:val>
                                            <p:strVal val="#ppt_x"/>
                                          </p:val>
                                        </p:tav>
                                      </p:tavLst>
                                    </p:anim>
                                    <p:anim calcmode="lin" valueType="num">
                                      <p:cBhvr>
                                        <p:cTn id="85" dur="500" fill="hold"/>
                                        <p:tgtEl>
                                          <p:spTgt spid="97"/>
                                        </p:tgtEl>
                                        <p:attrNameLst>
                                          <p:attrName>ppt_y</p:attrName>
                                        </p:attrNameLst>
                                      </p:cBhvr>
                                      <p:tavLst>
                                        <p:tav tm="0">
                                          <p:val>
                                            <p:strVal val="#ppt_y+.1"/>
                                          </p:val>
                                        </p:tav>
                                        <p:tav tm="100000">
                                          <p:val>
                                            <p:strVal val="#ppt_y"/>
                                          </p:val>
                                        </p:tav>
                                      </p:tavLst>
                                    </p:anim>
                                  </p:childTnLst>
                                </p:cTn>
                              </p:par>
                            </p:childTnLst>
                          </p:cTn>
                        </p:par>
                        <p:par>
                          <p:cTn id="86" fill="hold">
                            <p:stCondLst>
                              <p:cond delay="2500"/>
                            </p:stCondLst>
                            <p:childTnLst>
                              <p:par>
                                <p:cTn id="87" presetID="42" presetClass="entr" presetSubtype="0" fill="hold" grpId="0" nodeType="after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500"/>
                                        <p:tgtEl>
                                          <p:spTgt spid="44"/>
                                        </p:tgtEl>
                                      </p:cBhvr>
                                    </p:animEffect>
                                    <p:anim calcmode="lin" valueType="num">
                                      <p:cBhvr>
                                        <p:cTn id="90" dur="500" fill="hold"/>
                                        <p:tgtEl>
                                          <p:spTgt spid="44"/>
                                        </p:tgtEl>
                                        <p:attrNameLst>
                                          <p:attrName>ppt_x</p:attrName>
                                        </p:attrNameLst>
                                      </p:cBhvr>
                                      <p:tavLst>
                                        <p:tav tm="0">
                                          <p:val>
                                            <p:strVal val="#ppt_x"/>
                                          </p:val>
                                        </p:tav>
                                        <p:tav tm="100000">
                                          <p:val>
                                            <p:strVal val="#ppt_x"/>
                                          </p:val>
                                        </p:tav>
                                      </p:tavLst>
                                    </p:anim>
                                    <p:anim calcmode="lin" valueType="num">
                                      <p:cBhvr>
                                        <p:cTn id="91" dur="500" fill="hold"/>
                                        <p:tgtEl>
                                          <p:spTgt spid="4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anim calcmode="lin" valueType="num">
                                      <p:cBhvr>
                                        <p:cTn id="95" dur="500" fill="hold"/>
                                        <p:tgtEl>
                                          <p:spTgt spid="45"/>
                                        </p:tgtEl>
                                        <p:attrNameLst>
                                          <p:attrName>ppt_x</p:attrName>
                                        </p:attrNameLst>
                                      </p:cBhvr>
                                      <p:tavLst>
                                        <p:tav tm="0">
                                          <p:val>
                                            <p:strVal val="#ppt_x"/>
                                          </p:val>
                                        </p:tav>
                                        <p:tav tm="100000">
                                          <p:val>
                                            <p:strVal val="#ppt_x"/>
                                          </p:val>
                                        </p:tav>
                                      </p:tavLst>
                                    </p:anim>
                                    <p:anim calcmode="lin" valueType="num">
                                      <p:cBhvr>
                                        <p:cTn id="96" dur="5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anim calcmode="lin" valueType="num">
                                      <p:cBhvr>
                                        <p:cTn id="100" dur="500" fill="hold"/>
                                        <p:tgtEl>
                                          <p:spTgt spid="46"/>
                                        </p:tgtEl>
                                        <p:attrNameLst>
                                          <p:attrName>ppt_x</p:attrName>
                                        </p:attrNameLst>
                                      </p:cBhvr>
                                      <p:tavLst>
                                        <p:tav tm="0">
                                          <p:val>
                                            <p:strVal val="#ppt_x"/>
                                          </p:val>
                                        </p:tav>
                                        <p:tav tm="100000">
                                          <p:val>
                                            <p:strVal val="#ppt_x"/>
                                          </p:val>
                                        </p:tav>
                                      </p:tavLst>
                                    </p:anim>
                                    <p:anim calcmode="lin" valueType="num">
                                      <p:cBhvr>
                                        <p:cTn id="101" dur="500" fill="hold"/>
                                        <p:tgtEl>
                                          <p:spTgt spid="4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250"/>
                                  </p:stCondLst>
                                  <p:childTnLst>
                                    <p:set>
                                      <p:cBhvr>
                                        <p:cTn id="103" dur="1" fill="hold">
                                          <p:stCondLst>
                                            <p:cond delay="0"/>
                                          </p:stCondLst>
                                        </p:cTn>
                                        <p:tgtEl>
                                          <p:spTgt spid="93"/>
                                        </p:tgtEl>
                                        <p:attrNameLst>
                                          <p:attrName>style.visibility</p:attrName>
                                        </p:attrNameLst>
                                      </p:cBhvr>
                                      <p:to>
                                        <p:strVal val="visible"/>
                                      </p:to>
                                    </p:set>
                                    <p:animEffect transition="in" filter="fade">
                                      <p:cBhvr>
                                        <p:cTn id="104" dur="500"/>
                                        <p:tgtEl>
                                          <p:spTgt spid="93"/>
                                        </p:tgtEl>
                                      </p:cBhvr>
                                    </p:animEffect>
                                    <p:anim calcmode="lin" valueType="num">
                                      <p:cBhvr>
                                        <p:cTn id="105" dur="500" fill="hold"/>
                                        <p:tgtEl>
                                          <p:spTgt spid="93"/>
                                        </p:tgtEl>
                                        <p:attrNameLst>
                                          <p:attrName>ppt_x</p:attrName>
                                        </p:attrNameLst>
                                      </p:cBhvr>
                                      <p:tavLst>
                                        <p:tav tm="0">
                                          <p:val>
                                            <p:strVal val="#ppt_x"/>
                                          </p:val>
                                        </p:tav>
                                        <p:tav tm="100000">
                                          <p:val>
                                            <p:strVal val="#ppt_x"/>
                                          </p:val>
                                        </p:tav>
                                      </p:tavLst>
                                    </p:anim>
                                    <p:anim calcmode="lin" valueType="num">
                                      <p:cBhvr>
                                        <p:cTn id="106" dur="500" fill="hold"/>
                                        <p:tgtEl>
                                          <p:spTgt spid="9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Effect transition="in" filter="fade">
                                      <p:cBhvr>
                                        <p:cTn id="109" dur="500"/>
                                        <p:tgtEl>
                                          <p:spTgt spid="99"/>
                                        </p:tgtEl>
                                      </p:cBhvr>
                                    </p:animEffect>
                                    <p:anim calcmode="lin" valueType="num">
                                      <p:cBhvr>
                                        <p:cTn id="110" dur="500" fill="hold"/>
                                        <p:tgtEl>
                                          <p:spTgt spid="99"/>
                                        </p:tgtEl>
                                        <p:attrNameLst>
                                          <p:attrName>ppt_x</p:attrName>
                                        </p:attrNameLst>
                                      </p:cBhvr>
                                      <p:tavLst>
                                        <p:tav tm="0">
                                          <p:val>
                                            <p:strVal val="#ppt_x"/>
                                          </p:val>
                                        </p:tav>
                                        <p:tav tm="100000">
                                          <p:val>
                                            <p:strVal val="#ppt_x"/>
                                          </p:val>
                                        </p:tav>
                                      </p:tavLst>
                                    </p:anim>
                                    <p:anim calcmode="lin" valueType="num">
                                      <p:cBhvr>
                                        <p:cTn id="111" dur="5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1000"/>
                                        <p:tgtEl>
                                          <p:spTgt spid="32"/>
                                        </p:tgtEl>
                                      </p:cBhvr>
                                    </p:animEffect>
                                    <p:anim calcmode="lin" valueType="num">
                                      <p:cBhvr>
                                        <p:cTn id="117" dur="1000" fill="hold"/>
                                        <p:tgtEl>
                                          <p:spTgt spid="32"/>
                                        </p:tgtEl>
                                        <p:attrNameLst>
                                          <p:attrName>ppt_x</p:attrName>
                                        </p:attrNameLst>
                                      </p:cBhvr>
                                      <p:tavLst>
                                        <p:tav tm="0">
                                          <p:val>
                                            <p:strVal val="#ppt_x"/>
                                          </p:val>
                                        </p:tav>
                                        <p:tav tm="100000">
                                          <p:val>
                                            <p:strVal val="#ppt_x"/>
                                          </p:val>
                                        </p:tav>
                                      </p:tavLst>
                                    </p:anim>
                                    <p:anim calcmode="lin" valueType="num">
                                      <p:cBhvr>
                                        <p:cTn id="118" dur="1000" fill="hold"/>
                                        <p:tgtEl>
                                          <p:spTgt spid="32"/>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22" presetClass="entr" presetSubtype="8" fill="hold" grpId="0" nodeType="afterEffect">
                                  <p:stCondLst>
                                    <p:cond delay="250"/>
                                  </p:stCondLst>
                                  <p:childTnLst>
                                    <p:set>
                                      <p:cBhvr>
                                        <p:cTn id="121" dur="1" fill="hold">
                                          <p:stCondLst>
                                            <p:cond delay="0"/>
                                          </p:stCondLst>
                                        </p:cTn>
                                        <p:tgtEl>
                                          <p:spTgt spid="40"/>
                                        </p:tgtEl>
                                        <p:attrNameLst>
                                          <p:attrName>style.visibility</p:attrName>
                                        </p:attrNameLst>
                                      </p:cBhvr>
                                      <p:to>
                                        <p:strVal val="visible"/>
                                      </p:to>
                                    </p:set>
                                    <p:animEffect transition="in" filter="wipe(left)">
                                      <p:cBhvr>
                                        <p:cTn id="122" dur="500"/>
                                        <p:tgtEl>
                                          <p:spTgt spid="40"/>
                                        </p:tgtEl>
                                      </p:cBhvr>
                                    </p:animEffect>
                                  </p:childTnLst>
                                </p:cTn>
                              </p:par>
                              <p:par>
                                <p:cTn id="123" presetID="12" presetClass="entr" presetSubtype="8" fill="hold" grpId="0" nodeType="withEffect">
                                  <p:stCondLst>
                                    <p:cond delay="250"/>
                                  </p:stCondLst>
                                  <p:childTnLst>
                                    <p:set>
                                      <p:cBhvr>
                                        <p:cTn id="124" dur="1" fill="hold">
                                          <p:stCondLst>
                                            <p:cond delay="0"/>
                                          </p:stCondLst>
                                        </p:cTn>
                                        <p:tgtEl>
                                          <p:spTgt spid="39"/>
                                        </p:tgtEl>
                                        <p:attrNameLst>
                                          <p:attrName>style.visibility</p:attrName>
                                        </p:attrNameLst>
                                      </p:cBhvr>
                                      <p:to>
                                        <p:strVal val="visible"/>
                                      </p:to>
                                    </p:set>
                                    <p:anim calcmode="lin" valueType="num">
                                      <p:cBhvr additive="base">
                                        <p:cTn id="125" dur="500"/>
                                        <p:tgtEl>
                                          <p:spTgt spid="39"/>
                                        </p:tgtEl>
                                        <p:attrNameLst>
                                          <p:attrName>ppt_x</p:attrName>
                                        </p:attrNameLst>
                                      </p:cBhvr>
                                      <p:tavLst>
                                        <p:tav tm="0">
                                          <p:val>
                                            <p:strVal val="#ppt_x-#ppt_w*1.125000"/>
                                          </p:val>
                                        </p:tav>
                                        <p:tav tm="100000">
                                          <p:val>
                                            <p:strVal val="#ppt_x"/>
                                          </p:val>
                                        </p:tav>
                                      </p:tavLst>
                                    </p:anim>
                                    <p:animEffect transition="in" filter="wipe(right)">
                                      <p:cBhvr>
                                        <p:cTn id="1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6" grpId="0" animBg="1"/>
      <p:bldP spid="57" grpId="0" animBg="1"/>
      <p:bldP spid="72" grpId="0" animBg="1"/>
      <p:bldP spid="73" grpId="0" animBg="1"/>
      <p:bldP spid="74" grpId="0" animBg="1"/>
      <p:bldP spid="75" grpId="0" animBg="1"/>
      <p:bldP spid="83" grpId="0" animBg="1"/>
      <p:bldP spid="90" grpId="0" animBg="1"/>
      <p:bldP spid="2" grpId="0"/>
      <p:bldP spid="91" grpId="0"/>
      <p:bldP spid="92" grpId="0"/>
      <p:bldP spid="93" grpId="0"/>
      <p:bldP spid="94" grpId="0"/>
      <p:bldP spid="95" grpId="0"/>
      <p:bldP spid="96" grpId="0"/>
      <p:bldP spid="97" grpId="0"/>
      <p:bldP spid="99" grpId="0"/>
      <p:bldP spid="39"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2244090" cy="5761355"/>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195" y="2425680"/>
              <a:ext cx="1506038" cy="2706983"/>
            </a:xfrm>
            <a:prstGeom prst="rect">
              <a:avLst/>
            </a:prstGeom>
            <a:noFill/>
          </p:spPr>
          <p:txBody>
            <a:bodyPr wrap="squar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pic>
        <p:nvPicPr>
          <p:cNvPr id="3" name="图片 2"/>
          <p:cNvPicPr>
            <a:picLocks noChangeAspect="1"/>
          </p:cNvPicPr>
          <p:nvPr/>
        </p:nvPicPr>
        <p:blipFill>
          <a:blip r:embed="rId2"/>
          <a:stretch>
            <a:fillRect/>
          </a:stretch>
        </p:blipFill>
        <p:spPr>
          <a:xfrm>
            <a:off x="2830830" y="68580"/>
            <a:ext cx="5509260" cy="5121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2244090" cy="5761355"/>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195" y="2425680"/>
              <a:ext cx="1506038" cy="2706983"/>
            </a:xfrm>
            <a:prstGeom prst="rect">
              <a:avLst/>
            </a:prstGeom>
            <a:noFill/>
          </p:spPr>
          <p:txBody>
            <a:bodyPr wrap="squar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pic>
        <p:nvPicPr>
          <p:cNvPr id="3" name="图片 2"/>
          <p:cNvPicPr>
            <a:picLocks noChangeAspect="1"/>
          </p:cNvPicPr>
          <p:nvPr/>
        </p:nvPicPr>
        <p:blipFill>
          <a:blip r:embed="rId2"/>
          <a:stretch>
            <a:fillRect/>
          </a:stretch>
        </p:blipFill>
        <p:spPr>
          <a:xfrm>
            <a:off x="2569845" y="351155"/>
            <a:ext cx="6225540" cy="5059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560788" y="1939172"/>
            <a:ext cx="3168352" cy="1240917"/>
            <a:chOff x="4560788" y="1939172"/>
            <a:chExt cx="3168352" cy="1240917"/>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4658018" y="1939172"/>
              <a:ext cx="2973891" cy="1240917"/>
            </a:xfrm>
            <a:prstGeom prst="rect">
              <a:avLst/>
            </a:prstGeom>
          </p:spPr>
          <p:txBody>
            <a:bodyPr wrap="non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未来规划</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椭圆 92"/>
          <p:cNvSpPr/>
          <p:nvPr/>
        </p:nvSpPr>
        <p:spPr>
          <a:xfrm>
            <a:off x="2781130" y="3334658"/>
            <a:ext cx="532958" cy="532958"/>
          </a:xfrm>
          <a:prstGeom prst="ellipse">
            <a:avLst/>
          </a:prstGeom>
          <a:solidFill>
            <a:schemeClr val="accent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96" name="椭圆 95"/>
          <p:cNvSpPr/>
          <p:nvPr/>
        </p:nvSpPr>
        <p:spPr>
          <a:xfrm rot="16988644">
            <a:off x="7007649" y="1698100"/>
            <a:ext cx="643487" cy="643487"/>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cxnSp>
        <p:nvCxnSpPr>
          <p:cNvPr id="97" name="Curved Connector 33"/>
          <p:cNvCxnSpPr>
            <a:stCxn id="93" idx="0"/>
            <a:endCxn id="94" idx="2"/>
          </p:cNvCxnSpPr>
          <p:nvPr/>
        </p:nvCxnSpPr>
        <p:spPr>
          <a:xfrm rot="5400000" flipH="1" flipV="1">
            <a:off x="3013727" y="2761944"/>
            <a:ext cx="606596" cy="538832"/>
          </a:xfrm>
          <a:prstGeom prst="curvedConnector2">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Curved Connector 33"/>
          <p:cNvCxnSpPr>
            <a:stCxn id="94" idx="6"/>
            <a:endCxn id="95" idx="3"/>
          </p:cNvCxnSpPr>
          <p:nvPr/>
        </p:nvCxnSpPr>
        <p:spPr>
          <a:xfrm>
            <a:off x="3976091" y="2728062"/>
            <a:ext cx="1479523" cy="342697"/>
          </a:xfrm>
          <a:prstGeom prst="curvedConnector4">
            <a:avLst>
              <a:gd name="adj1" fmla="val 46907"/>
              <a:gd name="adj2" fmla="val 166706"/>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Curved Connector 33"/>
          <p:cNvCxnSpPr>
            <a:stCxn id="95" idx="7"/>
            <a:endCxn id="96" idx="0"/>
          </p:cNvCxnSpPr>
          <p:nvPr/>
        </p:nvCxnSpPr>
        <p:spPr>
          <a:xfrm rot="5400000" flipH="1" flipV="1">
            <a:off x="6115732" y="1728487"/>
            <a:ext cx="682154" cy="1118537"/>
          </a:xfrm>
          <a:prstGeom prst="curvedConnector2">
            <a:avLst/>
          </a:prstGeom>
          <a:ln w="254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771800" y="4009628"/>
            <a:ext cx="792480" cy="337185"/>
          </a:xfrm>
          <a:prstGeom prst="rect">
            <a:avLst/>
          </a:prstGeom>
          <a:noFill/>
        </p:spPr>
        <p:txBody>
          <a:bodyPr wrap="non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第六</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周</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1" name="矩形 100"/>
          <p:cNvSpPr>
            <a:spLocks noChangeArrowheads="1"/>
          </p:cNvSpPr>
          <p:nvPr/>
        </p:nvSpPr>
        <p:spPr bwMode="auto">
          <a:xfrm>
            <a:off x="2779266" y="4257023"/>
            <a:ext cx="18561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开始</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chapter7</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9</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2" name="TextBox 101"/>
          <p:cNvSpPr txBox="1"/>
          <p:nvPr/>
        </p:nvSpPr>
        <p:spPr>
          <a:xfrm>
            <a:off x="3347864" y="1633364"/>
            <a:ext cx="792480" cy="337185"/>
          </a:xfrm>
          <a:prstGeom prst="rect">
            <a:avLst/>
          </a:prstGeom>
          <a:noFill/>
        </p:spPr>
        <p:txBody>
          <a:bodyPr wrap="non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第六</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周</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 name="TextBox 103"/>
          <p:cNvSpPr txBox="1"/>
          <p:nvPr/>
        </p:nvSpPr>
        <p:spPr>
          <a:xfrm>
            <a:off x="5436096" y="3416864"/>
            <a:ext cx="792480" cy="337185"/>
          </a:xfrm>
          <a:prstGeom prst="rect">
            <a:avLst/>
          </a:prstGeom>
          <a:noFill/>
        </p:spPr>
        <p:txBody>
          <a:bodyPr wrap="non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第七</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周</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5" name="矩形 104"/>
          <p:cNvSpPr>
            <a:spLocks noChangeArrowheads="1"/>
          </p:cNvSpPr>
          <p:nvPr/>
        </p:nvSpPr>
        <p:spPr bwMode="auto">
          <a:xfrm>
            <a:off x="5443562" y="3664259"/>
            <a:ext cx="19367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翻译完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chapter8</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chapter9</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6" name="TextBox 105"/>
          <p:cNvSpPr txBox="1"/>
          <p:nvPr/>
        </p:nvSpPr>
        <p:spPr>
          <a:xfrm>
            <a:off x="7020272" y="2444983"/>
            <a:ext cx="792480" cy="337185"/>
          </a:xfrm>
          <a:prstGeom prst="rect">
            <a:avLst/>
          </a:prstGeom>
          <a:noFill/>
        </p:spPr>
        <p:txBody>
          <a:bodyPr wrap="non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第七</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周</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7" name="矩形 106"/>
          <p:cNvSpPr>
            <a:spLocks noChangeArrowheads="1"/>
          </p:cNvSpPr>
          <p:nvPr/>
        </p:nvSpPr>
        <p:spPr bwMode="auto">
          <a:xfrm>
            <a:off x="7027738" y="2692378"/>
            <a:ext cx="19367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提取</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chapter7</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的代码并运行验证。</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5" name="椭圆 94"/>
          <p:cNvSpPr/>
          <p:nvPr/>
        </p:nvSpPr>
        <p:spPr>
          <a:xfrm>
            <a:off x="5364088" y="2537306"/>
            <a:ext cx="624979" cy="624979"/>
          </a:xfrm>
          <a:prstGeom prst="ellipse">
            <a:avLst/>
          </a:prstGeom>
          <a:solidFill>
            <a:schemeClr val="accent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94" name="椭圆 93"/>
          <p:cNvSpPr/>
          <p:nvPr/>
        </p:nvSpPr>
        <p:spPr>
          <a:xfrm>
            <a:off x="3586441" y="2533237"/>
            <a:ext cx="389650" cy="389650"/>
          </a:xfrm>
          <a:prstGeom prst="ellipse">
            <a:avLst/>
          </a:prstGeom>
          <a:solidFill>
            <a:schemeClr val="accent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8"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未来规划</a:t>
            </a:r>
            <a:endParaRPr lang="en-US" altLang="zh-CN" sz="2000" dirty="0">
              <a:solidFill>
                <a:srgbClr val="2B558E"/>
              </a:solidFill>
              <a:cs typeface="+mn-ea"/>
              <a:sym typeface="+mn-lt"/>
            </a:endParaRPr>
          </a:p>
        </p:txBody>
      </p:sp>
      <p:sp>
        <p:nvSpPr>
          <p:cNvPr id="29" name="矩形 28"/>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
        <p:nvSpPr>
          <p:cNvPr id="35" name="矩形 34"/>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7" name="圆角矩形 34"/>
          <p:cNvSpPr/>
          <p:nvPr/>
        </p:nvSpPr>
        <p:spPr>
          <a:xfrm>
            <a:off x="232913" y="3681073"/>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2"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3" name="组合 42"/>
          <p:cNvGrpSpPr/>
          <p:nvPr/>
        </p:nvGrpSpPr>
        <p:grpSpPr>
          <a:xfrm>
            <a:off x="273298" y="593254"/>
            <a:ext cx="1536206" cy="1544166"/>
            <a:chOff x="273298" y="593254"/>
            <a:chExt cx="1536206" cy="1544166"/>
          </a:xfrm>
        </p:grpSpPr>
        <p:sp>
          <p:nvSpPr>
            <p:cNvPr id="44" name="椭圆 43"/>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5" name="图片 4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sp>
        <p:nvSpPr>
          <p:cNvPr id="25" name="矩形 24"/>
          <p:cNvSpPr>
            <a:spLocks noChangeArrowheads="1"/>
          </p:cNvSpPr>
          <p:nvPr/>
        </p:nvSpPr>
        <p:spPr bwMode="auto">
          <a:xfrm>
            <a:off x="3347864" y="1971918"/>
            <a:ext cx="18561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翻译完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chapter</a:t>
            </a:r>
            <a:r>
              <a:rPr lang="en-US" sz="1400"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chapter8</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的部分内容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p:tgtEl>
                                              <p:spTgt spid="28"/>
                                            </p:tgtEl>
                                            <p:attrNameLst>
                                              <p:attrName>ppt_x</p:attrName>
                                            </p:attrNameLst>
                                          </p:cBhvr>
                                          <p:tavLst>
                                            <p:tav tm="0">
                                              <p:val>
                                                <p:strVal val="#ppt_x-#ppt_w*1.125000"/>
                                              </p:val>
                                            </p:tav>
                                            <p:tav tm="100000">
                                              <p:val>
                                                <p:strVal val="#ppt_x"/>
                                              </p:val>
                                            </p:tav>
                                          </p:tavLst>
                                        </p:anim>
                                        <p:animEffect transition="in" filter="wipe(right)">
                                          <p:cBhvr>
                                            <p:cTn id="11" dur="500"/>
                                            <p:tgtEl>
                                              <p:spTgt spid="28"/>
                                            </p:tgtEl>
                                          </p:cBhvr>
                                        </p:animEffect>
                                      </p:childTnLst>
                                    </p:cTn>
                                  </p:par>
                                </p:childTnLst>
                              </p:cTn>
                            </p:par>
                            <p:par>
                              <p:cTn id="12" fill="hold">
                                <p:stCondLst>
                                  <p:cond delay="750"/>
                                </p:stCondLst>
                                <p:childTnLst>
                                  <p:par>
                                    <p:cTn id="13" presetID="53" presetClass="entr" presetSubtype="16"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p:cTn id="15" dur="500" fill="hold"/>
                                            <p:tgtEl>
                                              <p:spTgt spid="93"/>
                                            </p:tgtEl>
                                            <p:attrNameLst>
                                              <p:attrName>ppt_w</p:attrName>
                                            </p:attrNameLst>
                                          </p:cBhvr>
                                          <p:tavLst>
                                            <p:tav tm="0">
                                              <p:val>
                                                <p:fltVal val="0"/>
                                              </p:val>
                                            </p:tav>
                                            <p:tav tm="100000">
                                              <p:val>
                                                <p:strVal val="#ppt_w"/>
                                              </p:val>
                                            </p:tav>
                                          </p:tavLst>
                                        </p:anim>
                                        <p:anim calcmode="lin" valueType="num">
                                          <p:cBhvr>
                                            <p:cTn id="16" dur="500" fill="hold"/>
                                            <p:tgtEl>
                                              <p:spTgt spid="93"/>
                                            </p:tgtEl>
                                            <p:attrNameLst>
                                              <p:attrName>ppt_h</p:attrName>
                                            </p:attrNameLst>
                                          </p:cBhvr>
                                          <p:tavLst>
                                            <p:tav tm="0">
                                              <p:val>
                                                <p:fltVal val="0"/>
                                              </p:val>
                                            </p:tav>
                                            <p:tav tm="100000">
                                              <p:val>
                                                <p:strVal val="#ppt_h"/>
                                              </p:val>
                                            </p:tav>
                                          </p:tavLst>
                                        </p:anim>
                                        <p:animEffect transition="in" filter="fade">
                                          <p:cBhvr>
                                            <p:cTn id="17" dur="500"/>
                                            <p:tgtEl>
                                              <p:spTgt spid="9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500"/>
                                            <p:tgtEl>
                                              <p:spTgt spid="100"/>
                                            </p:tgtEl>
                                          </p:cBhvr>
                                        </p:animEffect>
                                        <p:anim calcmode="lin" valueType="num">
                                          <p:cBhvr>
                                            <p:cTn id="21" dur="500" fill="hold"/>
                                            <p:tgtEl>
                                              <p:spTgt spid="100"/>
                                            </p:tgtEl>
                                            <p:attrNameLst>
                                              <p:attrName>ppt_x</p:attrName>
                                            </p:attrNameLst>
                                          </p:cBhvr>
                                          <p:tavLst>
                                            <p:tav tm="0">
                                              <p:val>
                                                <p:strVal val="#ppt_x"/>
                                              </p:val>
                                            </p:tav>
                                            <p:tav tm="100000">
                                              <p:val>
                                                <p:strVal val="#ppt_x"/>
                                              </p:val>
                                            </p:tav>
                                          </p:tavLst>
                                        </p:anim>
                                        <p:anim calcmode="lin" valueType="num">
                                          <p:cBhvr>
                                            <p:cTn id="22" dur="500" fill="hold"/>
                                            <p:tgtEl>
                                              <p:spTgt spid="10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anim calcmode="lin" valueType="num">
                                          <p:cBhvr>
                                            <p:cTn id="26" dur="500" fill="hold"/>
                                            <p:tgtEl>
                                              <p:spTgt spid="101"/>
                                            </p:tgtEl>
                                            <p:attrNameLst>
                                              <p:attrName>ppt_x</p:attrName>
                                            </p:attrNameLst>
                                          </p:cBhvr>
                                          <p:tavLst>
                                            <p:tav tm="0">
                                              <p:val>
                                                <p:strVal val="#ppt_x"/>
                                              </p:val>
                                            </p:tav>
                                            <p:tav tm="100000">
                                              <p:val>
                                                <p:strVal val="#ppt_x"/>
                                              </p:val>
                                            </p:tav>
                                          </p:tavLst>
                                        </p:anim>
                                        <p:anim calcmode="lin" valueType="num">
                                          <p:cBhvr>
                                            <p:cTn id="27" dur="500" fill="hold"/>
                                            <p:tgtEl>
                                              <p:spTgt spid="101"/>
                                            </p:tgtEl>
                                            <p:attrNameLst>
                                              <p:attrName>ppt_y</p:attrName>
                                            </p:attrNameLst>
                                          </p:cBhvr>
                                          <p:tavLst>
                                            <p:tav tm="0">
                                              <p:val>
                                                <p:strVal val="#ppt_y+.1"/>
                                              </p:val>
                                            </p:tav>
                                            <p:tav tm="100000">
                                              <p:val>
                                                <p:strVal val="#ppt_y"/>
                                              </p:val>
                                            </p:tav>
                                          </p:tavLst>
                                        </p:anim>
                                      </p:childTnLst>
                                    </p:cTn>
                                  </p:par>
                                  <p:par>
                                    <p:cTn id="28" presetID="22" presetClass="entr" presetSubtype="4" fill="hold" nodeType="withEffect">
                                      <p:stCondLst>
                                        <p:cond delay="250"/>
                                      </p:stCondLst>
                                      <p:childTnLst>
                                        <p:set>
                                          <p:cBhvr>
                                            <p:cTn id="29" dur="1" fill="hold">
                                              <p:stCondLst>
                                                <p:cond delay="0"/>
                                              </p:stCondLst>
                                            </p:cTn>
                                            <p:tgtEl>
                                              <p:spTgt spid="97"/>
                                            </p:tgtEl>
                                            <p:attrNameLst>
                                              <p:attrName>style.visibility</p:attrName>
                                            </p:attrNameLst>
                                          </p:cBhvr>
                                          <p:to>
                                            <p:strVal val="visible"/>
                                          </p:to>
                                        </p:set>
                                        <p:animEffect transition="in" filter="wipe(down)">
                                          <p:cBhvr>
                                            <p:cTn id="30" dur="500"/>
                                            <p:tgtEl>
                                              <p:spTgt spid="97"/>
                                            </p:tgtEl>
                                          </p:cBhvr>
                                        </p:animEffect>
                                      </p:childTnLst>
                                    </p:cTn>
                                  </p:par>
                                </p:childTnLst>
                              </p:cTn>
                            </p:par>
                            <p:par>
                              <p:cTn id="31" fill="hold">
                                <p:stCondLst>
                                  <p:cond delay="1250"/>
                                </p:stCondLst>
                                <p:childTnLst>
                                  <p:par>
                                    <p:cTn id="32" presetID="53" presetClass="entr" presetSubtype="16"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 calcmode="lin" valueType="num">
                                          <p:cBhvr>
                                            <p:cTn id="34" dur="500" fill="hold"/>
                                            <p:tgtEl>
                                              <p:spTgt spid="94"/>
                                            </p:tgtEl>
                                            <p:attrNameLst>
                                              <p:attrName>ppt_w</p:attrName>
                                            </p:attrNameLst>
                                          </p:cBhvr>
                                          <p:tavLst>
                                            <p:tav tm="0">
                                              <p:val>
                                                <p:fltVal val="0"/>
                                              </p:val>
                                            </p:tav>
                                            <p:tav tm="100000">
                                              <p:val>
                                                <p:strVal val="#ppt_w"/>
                                              </p:val>
                                            </p:tav>
                                          </p:tavLst>
                                        </p:anim>
                                        <p:anim calcmode="lin" valueType="num">
                                          <p:cBhvr>
                                            <p:cTn id="35" dur="500" fill="hold"/>
                                            <p:tgtEl>
                                              <p:spTgt spid="94"/>
                                            </p:tgtEl>
                                            <p:attrNameLst>
                                              <p:attrName>ppt_h</p:attrName>
                                            </p:attrNameLst>
                                          </p:cBhvr>
                                          <p:tavLst>
                                            <p:tav tm="0">
                                              <p:val>
                                                <p:fltVal val="0"/>
                                              </p:val>
                                            </p:tav>
                                            <p:tav tm="100000">
                                              <p:val>
                                                <p:strVal val="#ppt_h"/>
                                              </p:val>
                                            </p:tav>
                                          </p:tavLst>
                                        </p:anim>
                                        <p:animEffect transition="in" filter="fade">
                                          <p:cBhvr>
                                            <p:cTn id="36" dur="500"/>
                                            <p:tgtEl>
                                              <p:spTgt spid="94"/>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anim calcmode="lin" valueType="num">
                                          <p:cBhvr>
                                            <p:cTn id="40" dur="500" fill="hold"/>
                                            <p:tgtEl>
                                              <p:spTgt spid="102"/>
                                            </p:tgtEl>
                                            <p:attrNameLst>
                                              <p:attrName>ppt_x</p:attrName>
                                            </p:attrNameLst>
                                          </p:cBhvr>
                                          <p:tavLst>
                                            <p:tav tm="0">
                                              <p:val>
                                                <p:strVal val="#ppt_x"/>
                                              </p:val>
                                            </p:tav>
                                            <p:tav tm="100000">
                                              <p:val>
                                                <p:strVal val="#ppt_x"/>
                                              </p:val>
                                            </p:tav>
                                          </p:tavLst>
                                        </p:anim>
                                        <p:anim calcmode="lin" valueType="num">
                                          <p:cBhvr>
                                            <p:cTn id="41" dur="500" fill="hold"/>
                                            <p:tgtEl>
                                              <p:spTgt spid="102"/>
                                            </p:tgtEl>
                                            <p:attrNameLst>
                                              <p:attrName>ppt_y</p:attrName>
                                            </p:attrNameLst>
                                          </p:cBhvr>
                                          <p:tavLst>
                                            <p:tav tm="0">
                                              <p:val>
                                                <p:strVal val="#ppt_y+.1"/>
                                              </p:val>
                                            </p:tav>
                                            <p:tav tm="100000">
                                              <p:val>
                                                <p:strVal val="#ppt_y"/>
                                              </p:val>
                                            </p:tav>
                                          </p:tavLst>
                                        </p:anim>
                                      </p:childTnLst>
                                    </p:cTn>
                                  </p:par>
                                  <p:par>
                                    <p:cTn id="42" presetID="22" presetClass="entr" presetSubtype="8" fill="hold"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wipe(left)">
                                          <p:cBhvr>
                                            <p:cTn id="44" dur="500"/>
                                            <p:tgtEl>
                                              <p:spTgt spid="98"/>
                                            </p:tgtEl>
                                          </p:cBhvr>
                                        </p:animEffect>
                                      </p:childTnLst>
                                    </p:cTn>
                                  </p:par>
                                </p:childTnLst>
                              </p:cTn>
                            </p:par>
                            <p:par>
                              <p:cTn id="45" fill="hold">
                                <p:stCondLst>
                                  <p:cond delay="1750"/>
                                </p:stCondLst>
                                <p:childTnLst>
                                  <p:par>
                                    <p:cTn id="46" presetID="53" presetClass="entr" presetSubtype="16" fill="hold" grpId="0" nodeType="afterEffect">
                                      <p:stCondLst>
                                        <p:cond delay="0"/>
                                      </p:stCondLst>
                                      <p:childTnLst>
                                        <p:set>
                                          <p:cBhvr>
                                            <p:cTn id="47" dur="1" fill="hold">
                                              <p:stCondLst>
                                                <p:cond delay="0"/>
                                              </p:stCondLst>
                                            </p:cTn>
                                            <p:tgtEl>
                                              <p:spTgt spid="95"/>
                                            </p:tgtEl>
                                            <p:attrNameLst>
                                              <p:attrName>style.visibility</p:attrName>
                                            </p:attrNameLst>
                                          </p:cBhvr>
                                          <p:to>
                                            <p:strVal val="visible"/>
                                          </p:to>
                                        </p:set>
                                        <p:anim calcmode="lin" valueType="num">
                                          <p:cBhvr>
                                            <p:cTn id="48" dur="500" fill="hold"/>
                                            <p:tgtEl>
                                              <p:spTgt spid="95"/>
                                            </p:tgtEl>
                                            <p:attrNameLst>
                                              <p:attrName>ppt_w</p:attrName>
                                            </p:attrNameLst>
                                          </p:cBhvr>
                                          <p:tavLst>
                                            <p:tav tm="0">
                                              <p:val>
                                                <p:fltVal val="0"/>
                                              </p:val>
                                            </p:tav>
                                            <p:tav tm="100000">
                                              <p:val>
                                                <p:strVal val="#ppt_w"/>
                                              </p:val>
                                            </p:tav>
                                          </p:tavLst>
                                        </p:anim>
                                        <p:anim calcmode="lin" valueType="num">
                                          <p:cBhvr>
                                            <p:cTn id="49" dur="500" fill="hold"/>
                                            <p:tgtEl>
                                              <p:spTgt spid="95"/>
                                            </p:tgtEl>
                                            <p:attrNameLst>
                                              <p:attrName>ppt_h</p:attrName>
                                            </p:attrNameLst>
                                          </p:cBhvr>
                                          <p:tavLst>
                                            <p:tav tm="0">
                                              <p:val>
                                                <p:fltVal val="0"/>
                                              </p:val>
                                            </p:tav>
                                            <p:tav tm="100000">
                                              <p:val>
                                                <p:strVal val="#ppt_h"/>
                                              </p:val>
                                            </p:tav>
                                          </p:tavLst>
                                        </p:anim>
                                        <p:animEffect transition="in" filter="fade">
                                          <p:cBhvr>
                                            <p:cTn id="50" dur="500"/>
                                            <p:tgtEl>
                                              <p:spTgt spid="95"/>
                                            </p:tgtEl>
                                          </p:cBhvr>
                                        </p:animEffect>
                                      </p:childTnLst>
                                    </p:cTn>
                                  </p:par>
                                  <p:par>
                                    <p:cTn id="51" presetID="47" presetClass="entr" presetSubtype="0" fill="hold" grpId="0" nodeType="withEffect">
                                      <p:stCondLst>
                                        <p:cond delay="0"/>
                                      </p:stCondLst>
                                      <p:childTnLst>
                                        <p:set>
                                          <p:cBhvr>
                                            <p:cTn id="52" dur="1" fill="hold">
                                              <p:stCondLst>
                                                <p:cond delay="0"/>
                                              </p:stCondLst>
                                            </p:cTn>
                                            <p:tgtEl>
                                              <p:spTgt spid="104"/>
                                            </p:tgtEl>
                                            <p:attrNameLst>
                                              <p:attrName>style.visibility</p:attrName>
                                            </p:attrNameLst>
                                          </p:cBhvr>
                                          <p:to>
                                            <p:strVal val="visible"/>
                                          </p:to>
                                        </p:set>
                                        <p:animEffect transition="in" filter="fade">
                                          <p:cBhvr>
                                            <p:cTn id="53" dur="500"/>
                                            <p:tgtEl>
                                              <p:spTgt spid="104"/>
                                            </p:tgtEl>
                                          </p:cBhvr>
                                        </p:animEffect>
                                        <p:anim calcmode="lin" valueType="num">
                                          <p:cBhvr>
                                            <p:cTn id="54" dur="500" fill="hold"/>
                                            <p:tgtEl>
                                              <p:spTgt spid="104"/>
                                            </p:tgtEl>
                                            <p:attrNameLst>
                                              <p:attrName>ppt_x</p:attrName>
                                            </p:attrNameLst>
                                          </p:cBhvr>
                                          <p:tavLst>
                                            <p:tav tm="0">
                                              <p:val>
                                                <p:strVal val="#ppt_x"/>
                                              </p:val>
                                            </p:tav>
                                            <p:tav tm="100000">
                                              <p:val>
                                                <p:strVal val="#ppt_x"/>
                                              </p:val>
                                            </p:tav>
                                          </p:tavLst>
                                        </p:anim>
                                        <p:anim calcmode="lin" valueType="num">
                                          <p:cBhvr>
                                            <p:cTn id="55" dur="500" fill="hold"/>
                                            <p:tgtEl>
                                              <p:spTgt spid="10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fade">
                                          <p:cBhvr>
                                            <p:cTn id="58" dur="500"/>
                                            <p:tgtEl>
                                              <p:spTgt spid="105"/>
                                            </p:tgtEl>
                                          </p:cBhvr>
                                        </p:animEffect>
                                        <p:anim calcmode="lin" valueType="num">
                                          <p:cBhvr>
                                            <p:cTn id="59" dur="500" fill="hold"/>
                                            <p:tgtEl>
                                              <p:spTgt spid="105"/>
                                            </p:tgtEl>
                                            <p:attrNameLst>
                                              <p:attrName>ppt_x</p:attrName>
                                            </p:attrNameLst>
                                          </p:cBhvr>
                                          <p:tavLst>
                                            <p:tav tm="0">
                                              <p:val>
                                                <p:strVal val="#ppt_x"/>
                                              </p:val>
                                            </p:tav>
                                            <p:tav tm="100000">
                                              <p:val>
                                                <p:strVal val="#ppt_x"/>
                                              </p:val>
                                            </p:tav>
                                          </p:tavLst>
                                        </p:anim>
                                        <p:anim calcmode="lin" valueType="num">
                                          <p:cBhvr>
                                            <p:cTn id="60" dur="500" fill="hold"/>
                                            <p:tgtEl>
                                              <p:spTgt spid="105"/>
                                            </p:tgtEl>
                                            <p:attrNameLst>
                                              <p:attrName>ppt_y</p:attrName>
                                            </p:attrNameLst>
                                          </p:cBhvr>
                                          <p:tavLst>
                                            <p:tav tm="0">
                                              <p:val>
                                                <p:strVal val="#ppt_y-.1"/>
                                              </p:val>
                                            </p:tav>
                                            <p:tav tm="100000">
                                              <p:val>
                                                <p:strVal val="#ppt_y"/>
                                              </p:val>
                                            </p:tav>
                                          </p:tavLst>
                                        </p:anim>
                                      </p:childTnLst>
                                    </p:cTn>
                                  </p:par>
                                  <p:par>
                                    <p:cTn id="61" presetID="22" presetClass="entr" presetSubtype="4" fill="hold" nodeType="withEffect">
                                      <p:stCondLst>
                                        <p:cond delay="250"/>
                                      </p:stCondLst>
                                      <p:childTnLst>
                                        <p:set>
                                          <p:cBhvr>
                                            <p:cTn id="62" dur="1" fill="hold">
                                              <p:stCondLst>
                                                <p:cond delay="0"/>
                                              </p:stCondLst>
                                            </p:cTn>
                                            <p:tgtEl>
                                              <p:spTgt spid="99"/>
                                            </p:tgtEl>
                                            <p:attrNameLst>
                                              <p:attrName>style.visibility</p:attrName>
                                            </p:attrNameLst>
                                          </p:cBhvr>
                                          <p:to>
                                            <p:strVal val="visible"/>
                                          </p:to>
                                        </p:set>
                                        <p:animEffect transition="in" filter="wipe(down)">
                                          <p:cBhvr>
                                            <p:cTn id="63" dur="500"/>
                                            <p:tgtEl>
                                              <p:spTgt spid="99"/>
                                            </p:tgtEl>
                                          </p:cBhvr>
                                        </p:animEffect>
                                      </p:childTnLst>
                                    </p:cTn>
                                  </p:par>
                                </p:childTnLst>
                              </p:cTn>
                            </p:par>
                            <p:par>
                              <p:cTn id="64" fill="hold">
                                <p:stCondLst>
                                  <p:cond delay="2250"/>
                                </p:stCondLst>
                                <p:childTnLst>
                                  <p:par>
                                    <p:cTn id="65" presetID="53" presetClass="entr" presetSubtype="16" fill="hold" grpId="0" nodeType="afterEffect">
                                      <p:stCondLst>
                                        <p:cond delay="0"/>
                                      </p:stCondLst>
                                      <p:childTnLst>
                                        <p:set>
                                          <p:cBhvr>
                                            <p:cTn id="66" dur="1" fill="hold">
                                              <p:stCondLst>
                                                <p:cond delay="0"/>
                                              </p:stCondLst>
                                            </p:cTn>
                                            <p:tgtEl>
                                              <p:spTgt spid="96"/>
                                            </p:tgtEl>
                                            <p:attrNameLst>
                                              <p:attrName>style.visibility</p:attrName>
                                            </p:attrNameLst>
                                          </p:cBhvr>
                                          <p:to>
                                            <p:strVal val="visible"/>
                                          </p:to>
                                        </p:set>
                                        <p:anim calcmode="lin" valueType="num">
                                          <p:cBhvr>
                                            <p:cTn id="67" dur="500" fill="hold"/>
                                            <p:tgtEl>
                                              <p:spTgt spid="96"/>
                                            </p:tgtEl>
                                            <p:attrNameLst>
                                              <p:attrName>ppt_w</p:attrName>
                                            </p:attrNameLst>
                                          </p:cBhvr>
                                          <p:tavLst>
                                            <p:tav tm="0">
                                              <p:val>
                                                <p:fltVal val="0"/>
                                              </p:val>
                                            </p:tav>
                                            <p:tav tm="100000">
                                              <p:val>
                                                <p:strVal val="#ppt_w"/>
                                              </p:val>
                                            </p:tav>
                                          </p:tavLst>
                                        </p:anim>
                                        <p:anim calcmode="lin" valueType="num">
                                          <p:cBhvr>
                                            <p:cTn id="68" dur="500" fill="hold"/>
                                            <p:tgtEl>
                                              <p:spTgt spid="96"/>
                                            </p:tgtEl>
                                            <p:attrNameLst>
                                              <p:attrName>ppt_h</p:attrName>
                                            </p:attrNameLst>
                                          </p:cBhvr>
                                          <p:tavLst>
                                            <p:tav tm="0">
                                              <p:val>
                                                <p:fltVal val="0"/>
                                              </p:val>
                                            </p:tav>
                                            <p:tav tm="100000">
                                              <p:val>
                                                <p:strVal val="#ppt_h"/>
                                              </p:val>
                                            </p:tav>
                                          </p:tavLst>
                                        </p:anim>
                                        <p:animEffect transition="in" filter="fade">
                                          <p:cBhvr>
                                            <p:cTn id="69" dur="500"/>
                                            <p:tgtEl>
                                              <p:spTgt spid="96"/>
                                            </p:tgtEl>
                                          </p:cBhvr>
                                        </p:animEffect>
                                      </p:childTnLst>
                                    </p:cTn>
                                  </p:par>
                                  <p:par>
                                    <p:cTn id="70" presetID="42" presetClass="entr" presetSubtype="0" fill="hold" grpId="0" nodeType="with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fade">
                                          <p:cBhvr>
                                            <p:cTn id="72" dur="500"/>
                                            <p:tgtEl>
                                              <p:spTgt spid="106"/>
                                            </p:tgtEl>
                                          </p:cBhvr>
                                        </p:animEffect>
                                        <p:anim calcmode="lin" valueType="num">
                                          <p:cBhvr>
                                            <p:cTn id="73" dur="500" fill="hold"/>
                                            <p:tgtEl>
                                              <p:spTgt spid="106"/>
                                            </p:tgtEl>
                                            <p:attrNameLst>
                                              <p:attrName>ppt_x</p:attrName>
                                            </p:attrNameLst>
                                          </p:cBhvr>
                                          <p:tavLst>
                                            <p:tav tm="0">
                                              <p:val>
                                                <p:strVal val="#ppt_x"/>
                                              </p:val>
                                            </p:tav>
                                            <p:tav tm="100000">
                                              <p:val>
                                                <p:strVal val="#ppt_x"/>
                                              </p:val>
                                            </p:tav>
                                          </p:tavLst>
                                        </p:anim>
                                        <p:anim calcmode="lin" valueType="num">
                                          <p:cBhvr>
                                            <p:cTn id="74" dur="500" fill="hold"/>
                                            <p:tgtEl>
                                              <p:spTgt spid="10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fade">
                                          <p:cBhvr>
                                            <p:cTn id="77" dur="500"/>
                                            <p:tgtEl>
                                              <p:spTgt spid="107"/>
                                            </p:tgtEl>
                                          </p:cBhvr>
                                        </p:animEffect>
                                        <p:anim calcmode="lin" valueType="num">
                                          <p:cBhvr>
                                            <p:cTn id="78" dur="500" fill="hold"/>
                                            <p:tgtEl>
                                              <p:spTgt spid="107"/>
                                            </p:tgtEl>
                                            <p:attrNameLst>
                                              <p:attrName>ppt_x</p:attrName>
                                            </p:attrNameLst>
                                          </p:cBhvr>
                                          <p:tavLst>
                                            <p:tav tm="0">
                                              <p:val>
                                                <p:strVal val="#ppt_x"/>
                                              </p:val>
                                            </p:tav>
                                            <p:tav tm="100000">
                                              <p:val>
                                                <p:strVal val="#ppt_x"/>
                                              </p:val>
                                            </p:tav>
                                          </p:tavLst>
                                        </p:anim>
                                        <p:anim calcmode="lin" valueType="num">
                                          <p:cBhvr>
                                            <p:cTn id="79" dur="500" fill="hold"/>
                                            <p:tgtEl>
                                              <p:spTgt spid="107"/>
                                            </p:tgtEl>
                                            <p:attrNameLst>
                                              <p:attrName>ppt_y</p:attrName>
                                            </p:attrNameLst>
                                          </p:cBhvr>
                                          <p:tavLst>
                                            <p:tav tm="0">
                                              <p:val>
                                                <p:strVal val="#ppt_y+.1"/>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500" fill="hold"/>
                                            <p:tgtEl>
                                              <p:spTgt spid="35"/>
                                            </p:tgtEl>
                                            <p:attrNameLst>
                                              <p:attrName>ppt_x</p:attrName>
                                            </p:attrNameLst>
                                          </p:cBhvr>
                                          <p:tavLst>
                                            <p:tav tm="0">
                                              <p:val>
                                                <p:strVal val="0-#ppt_w/2"/>
                                              </p:val>
                                            </p:tav>
                                            <p:tav tm="100000">
                                              <p:val>
                                                <p:strVal val="#ppt_x"/>
                                              </p:val>
                                            </p:tav>
                                          </p:tavLst>
                                        </p:anim>
                                        <p:anim calcmode="lin" valueType="num">
                                          <p:cBhvr additive="base">
                                            <p:cTn id="83" dur="500" fill="hold"/>
                                            <p:tgtEl>
                                              <p:spTgt spid="35"/>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500" fill="hold"/>
                                            <p:tgtEl>
                                              <p:spTgt spid="42"/>
                                            </p:tgtEl>
                                            <p:attrNameLst>
                                              <p:attrName>ppt_x</p:attrName>
                                            </p:attrNameLst>
                                          </p:cBhvr>
                                          <p:tavLst>
                                            <p:tav tm="0">
                                              <p:val>
                                                <p:strVal val="0-#ppt_w/2"/>
                                              </p:val>
                                            </p:tav>
                                            <p:tav tm="100000">
                                              <p:val>
                                                <p:strVal val="#ppt_x"/>
                                              </p:val>
                                            </p:tav>
                                          </p:tavLst>
                                        </p:anim>
                                        <p:anim calcmode="lin" valueType="num">
                                          <p:cBhvr additive="base">
                                            <p:cTn id="87" dur="500" fill="hold"/>
                                            <p:tgtEl>
                                              <p:spTgt spid="42"/>
                                            </p:tgtEl>
                                            <p:attrNameLst>
                                              <p:attrName>ppt_y</p:attrName>
                                            </p:attrNameLst>
                                          </p:cBhvr>
                                          <p:tavLst>
                                            <p:tav tm="0">
                                              <p:val>
                                                <p:strVal val="#ppt_y"/>
                                              </p:val>
                                            </p:tav>
                                            <p:tav tm="100000">
                                              <p:val>
                                                <p:strVal val="#ppt_y"/>
                                              </p:val>
                                            </p:tav>
                                          </p:tavLst>
                                        </p:anim>
                                      </p:childTnLst>
                                    </p:cTn>
                                  </p:par>
                                </p:childTnLst>
                              </p:cTn>
                            </p:par>
                            <p:par>
                              <p:cTn id="88" fill="hold">
                                <p:stCondLst>
                                  <p:cond delay="2750"/>
                                </p:stCondLst>
                                <p:childTnLst>
                                  <p:par>
                                    <p:cTn id="89" presetID="2" presetClass="entr" presetSubtype="8" fill="hold" grpId="0" nodeType="afterEffect" p14:presetBounceEnd="40000">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14:bounceEnd="40000">
                                          <p:cBhvr additive="base">
                                            <p:cTn id="91" dur="500" fill="hold"/>
                                            <p:tgtEl>
                                              <p:spTgt spid="37"/>
                                            </p:tgtEl>
                                            <p:attrNameLst>
                                              <p:attrName>ppt_x</p:attrName>
                                            </p:attrNameLst>
                                          </p:cBhvr>
                                          <p:tavLst>
                                            <p:tav tm="0">
                                              <p:val>
                                                <p:strVal val="0-#ppt_w/2"/>
                                              </p:val>
                                            </p:tav>
                                            <p:tav tm="100000">
                                              <p:val>
                                                <p:strVal val="#ppt_x"/>
                                              </p:val>
                                            </p:tav>
                                          </p:tavLst>
                                        </p:anim>
                                        <p:anim calcmode="lin" valueType="num" p14:bounceEnd="40000">
                                          <p:cBhvr additive="base">
                                            <p:cTn id="92" dur="500" fill="hold"/>
                                            <p:tgtEl>
                                              <p:spTgt spid="37"/>
                                            </p:tgtEl>
                                            <p:attrNameLst>
                                              <p:attrName>ppt_y</p:attrName>
                                            </p:attrNameLst>
                                          </p:cBhvr>
                                          <p:tavLst>
                                            <p:tav tm="0">
                                              <p:val>
                                                <p:strVal val="#ppt_y"/>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anim calcmode="lin" valueType="num">
                                          <p:cBhvr>
                                            <p:cTn id="96" dur="500" fill="hold"/>
                                            <p:tgtEl>
                                              <p:spTgt spid="25"/>
                                            </p:tgtEl>
                                            <p:attrNameLst>
                                              <p:attrName>ppt_x</p:attrName>
                                            </p:attrNameLst>
                                          </p:cBhvr>
                                          <p:tavLst>
                                            <p:tav tm="0">
                                              <p:val>
                                                <p:strVal val="#ppt_x"/>
                                              </p:val>
                                            </p:tav>
                                            <p:tav tm="100000">
                                              <p:val>
                                                <p:strVal val="#ppt_x"/>
                                              </p:val>
                                            </p:tav>
                                          </p:tavLst>
                                        </p:anim>
                                        <p:anim calcmode="lin" valueType="num">
                                          <p:cBhvr>
                                            <p:cTn id="97"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6" grpId="0" animBg="1"/>
          <p:bldP spid="100" grpId="0"/>
          <p:bldP spid="101" grpId="0"/>
          <p:bldP spid="102" grpId="0"/>
          <p:bldP spid="104" grpId="0"/>
          <p:bldP spid="105" grpId="0"/>
          <p:bldP spid="106" grpId="0"/>
          <p:bldP spid="107" grpId="0"/>
          <p:bldP spid="95" grpId="0" animBg="1"/>
          <p:bldP spid="94" grpId="0" animBg="1"/>
          <p:bldP spid="28" grpId="0"/>
          <p:bldP spid="29" grpId="0" animBg="1"/>
          <p:bldP spid="35" grpId="0" animBg="1"/>
          <p:bldP spid="37" grpId="0" animBg="1"/>
          <p:bldP spid="42"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p:tgtEl>
                                              <p:spTgt spid="28"/>
                                            </p:tgtEl>
                                            <p:attrNameLst>
                                              <p:attrName>ppt_x</p:attrName>
                                            </p:attrNameLst>
                                          </p:cBhvr>
                                          <p:tavLst>
                                            <p:tav tm="0">
                                              <p:val>
                                                <p:strVal val="#ppt_x-#ppt_w*1.125000"/>
                                              </p:val>
                                            </p:tav>
                                            <p:tav tm="100000">
                                              <p:val>
                                                <p:strVal val="#ppt_x"/>
                                              </p:val>
                                            </p:tav>
                                          </p:tavLst>
                                        </p:anim>
                                        <p:animEffect transition="in" filter="wipe(right)">
                                          <p:cBhvr>
                                            <p:cTn id="11" dur="500"/>
                                            <p:tgtEl>
                                              <p:spTgt spid="28"/>
                                            </p:tgtEl>
                                          </p:cBhvr>
                                        </p:animEffect>
                                      </p:childTnLst>
                                    </p:cTn>
                                  </p:par>
                                </p:childTnLst>
                              </p:cTn>
                            </p:par>
                            <p:par>
                              <p:cTn id="12" fill="hold">
                                <p:stCondLst>
                                  <p:cond delay="750"/>
                                </p:stCondLst>
                                <p:childTnLst>
                                  <p:par>
                                    <p:cTn id="13" presetID="53" presetClass="entr" presetSubtype="16"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p:cTn id="15" dur="500" fill="hold"/>
                                            <p:tgtEl>
                                              <p:spTgt spid="93"/>
                                            </p:tgtEl>
                                            <p:attrNameLst>
                                              <p:attrName>ppt_w</p:attrName>
                                            </p:attrNameLst>
                                          </p:cBhvr>
                                          <p:tavLst>
                                            <p:tav tm="0">
                                              <p:val>
                                                <p:fltVal val="0"/>
                                              </p:val>
                                            </p:tav>
                                            <p:tav tm="100000">
                                              <p:val>
                                                <p:strVal val="#ppt_w"/>
                                              </p:val>
                                            </p:tav>
                                          </p:tavLst>
                                        </p:anim>
                                        <p:anim calcmode="lin" valueType="num">
                                          <p:cBhvr>
                                            <p:cTn id="16" dur="500" fill="hold"/>
                                            <p:tgtEl>
                                              <p:spTgt spid="93"/>
                                            </p:tgtEl>
                                            <p:attrNameLst>
                                              <p:attrName>ppt_h</p:attrName>
                                            </p:attrNameLst>
                                          </p:cBhvr>
                                          <p:tavLst>
                                            <p:tav tm="0">
                                              <p:val>
                                                <p:fltVal val="0"/>
                                              </p:val>
                                            </p:tav>
                                            <p:tav tm="100000">
                                              <p:val>
                                                <p:strVal val="#ppt_h"/>
                                              </p:val>
                                            </p:tav>
                                          </p:tavLst>
                                        </p:anim>
                                        <p:animEffect transition="in" filter="fade">
                                          <p:cBhvr>
                                            <p:cTn id="17" dur="500"/>
                                            <p:tgtEl>
                                              <p:spTgt spid="9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500"/>
                                            <p:tgtEl>
                                              <p:spTgt spid="100"/>
                                            </p:tgtEl>
                                          </p:cBhvr>
                                        </p:animEffect>
                                        <p:anim calcmode="lin" valueType="num">
                                          <p:cBhvr>
                                            <p:cTn id="21" dur="500" fill="hold"/>
                                            <p:tgtEl>
                                              <p:spTgt spid="100"/>
                                            </p:tgtEl>
                                            <p:attrNameLst>
                                              <p:attrName>ppt_x</p:attrName>
                                            </p:attrNameLst>
                                          </p:cBhvr>
                                          <p:tavLst>
                                            <p:tav tm="0">
                                              <p:val>
                                                <p:strVal val="#ppt_x"/>
                                              </p:val>
                                            </p:tav>
                                            <p:tav tm="100000">
                                              <p:val>
                                                <p:strVal val="#ppt_x"/>
                                              </p:val>
                                            </p:tav>
                                          </p:tavLst>
                                        </p:anim>
                                        <p:anim calcmode="lin" valueType="num">
                                          <p:cBhvr>
                                            <p:cTn id="22" dur="500" fill="hold"/>
                                            <p:tgtEl>
                                              <p:spTgt spid="10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anim calcmode="lin" valueType="num">
                                          <p:cBhvr>
                                            <p:cTn id="26" dur="500" fill="hold"/>
                                            <p:tgtEl>
                                              <p:spTgt spid="101"/>
                                            </p:tgtEl>
                                            <p:attrNameLst>
                                              <p:attrName>ppt_x</p:attrName>
                                            </p:attrNameLst>
                                          </p:cBhvr>
                                          <p:tavLst>
                                            <p:tav tm="0">
                                              <p:val>
                                                <p:strVal val="#ppt_x"/>
                                              </p:val>
                                            </p:tav>
                                            <p:tav tm="100000">
                                              <p:val>
                                                <p:strVal val="#ppt_x"/>
                                              </p:val>
                                            </p:tav>
                                          </p:tavLst>
                                        </p:anim>
                                        <p:anim calcmode="lin" valueType="num">
                                          <p:cBhvr>
                                            <p:cTn id="27" dur="500" fill="hold"/>
                                            <p:tgtEl>
                                              <p:spTgt spid="101"/>
                                            </p:tgtEl>
                                            <p:attrNameLst>
                                              <p:attrName>ppt_y</p:attrName>
                                            </p:attrNameLst>
                                          </p:cBhvr>
                                          <p:tavLst>
                                            <p:tav tm="0">
                                              <p:val>
                                                <p:strVal val="#ppt_y+.1"/>
                                              </p:val>
                                            </p:tav>
                                            <p:tav tm="100000">
                                              <p:val>
                                                <p:strVal val="#ppt_y"/>
                                              </p:val>
                                            </p:tav>
                                          </p:tavLst>
                                        </p:anim>
                                      </p:childTnLst>
                                    </p:cTn>
                                  </p:par>
                                  <p:par>
                                    <p:cTn id="28" presetID="22" presetClass="entr" presetSubtype="4" fill="hold" nodeType="withEffect">
                                      <p:stCondLst>
                                        <p:cond delay="250"/>
                                      </p:stCondLst>
                                      <p:childTnLst>
                                        <p:set>
                                          <p:cBhvr>
                                            <p:cTn id="29" dur="1" fill="hold">
                                              <p:stCondLst>
                                                <p:cond delay="0"/>
                                              </p:stCondLst>
                                            </p:cTn>
                                            <p:tgtEl>
                                              <p:spTgt spid="97"/>
                                            </p:tgtEl>
                                            <p:attrNameLst>
                                              <p:attrName>style.visibility</p:attrName>
                                            </p:attrNameLst>
                                          </p:cBhvr>
                                          <p:to>
                                            <p:strVal val="visible"/>
                                          </p:to>
                                        </p:set>
                                        <p:animEffect transition="in" filter="wipe(down)">
                                          <p:cBhvr>
                                            <p:cTn id="30" dur="500"/>
                                            <p:tgtEl>
                                              <p:spTgt spid="97"/>
                                            </p:tgtEl>
                                          </p:cBhvr>
                                        </p:animEffect>
                                      </p:childTnLst>
                                    </p:cTn>
                                  </p:par>
                                </p:childTnLst>
                              </p:cTn>
                            </p:par>
                            <p:par>
                              <p:cTn id="31" fill="hold">
                                <p:stCondLst>
                                  <p:cond delay="1250"/>
                                </p:stCondLst>
                                <p:childTnLst>
                                  <p:par>
                                    <p:cTn id="32" presetID="53" presetClass="entr" presetSubtype="16"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 calcmode="lin" valueType="num">
                                          <p:cBhvr>
                                            <p:cTn id="34" dur="500" fill="hold"/>
                                            <p:tgtEl>
                                              <p:spTgt spid="94"/>
                                            </p:tgtEl>
                                            <p:attrNameLst>
                                              <p:attrName>ppt_w</p:attrName>
                                            </p:attrNameLst>
                                          </p:cBhvr>
                                          <p:tavLst>
                                            <p:tav tm="0">
                                              <p:val>
                                                <p:fltVal val="0"/>
                                              </p:val>
                                            </p:tav>
                                            <p:tav tm="100000">
                                              <p:val>
                                                <p:strVal val="#ppt_w"/>
                                              </p:val>
                                            </p:tav>
                                          </p:tavLst>
                                        </p:anim>
                                        <p:anim calcmode="lin" valueType="num">
                                          <p:cBhvr>
                                            <p:cTn id="35" dur="500" fill="hold"/>
                                            <p:tgtEl>
                                              <p:spTgt spid="94"/>
                                            </p:tgtEl>
                                            <p:attrNameLst>
                                              <p:attrName>ppt_h</p:attrName>
                                            </p:attrNameLst>
                                          </p:cBhvr>
                                          <p:tavLst>
                                            <p:tav tm="0">
                                              <p:val>
                                                <p:fltVal val="0"/>
                                              </p:val>
                                            </p:tav>
                                            <p:tav tm="100000">
                                              <p:val>
                                                <p:strVal val="#ppt_h"/>
                                              </p:val>
                                            </p:tav>
                                          </p:tavLst>
                                        </p:anim>
                                        <p:animEffect transition="in" filter="fade">
                                          <p:cBhvr>
                                            <p:cTn id="36" dur="500"/>
                                            <p:tgtEl>
                                              <p:spTgt spid="94"/>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anim calcmode="lin" valueType="num">
                                          <p:cBhvr>
                                            <p:cTn id="40" dur="500" fill="hold"/>
                                            <p:tgtEl>
                                              <p:spTgt spid="102"/>
                                            </p:tgtEl>
                                            <p:attrNameLst>
                                              <p:attrName>ppt_x</p:attrName>
                                            </p:attrNameLst>
                                          </p:cBhvr>
                                          <p:tavLst>
                                            <p:tav tm="0">
                                              <p:val>
                                                <p:strVal val="#ppt_x"/>
                                              </p:val>
                                            </p:tav>
                                            <p:tav tm="100000">
                                              <p:val>
                                                <p:strVal val="#ppt_x"/>
                                              </p:val>
                                            </p:tav>
                                          </p:tavLst>
                                        </p:anim>
                                        <p:anim calcmode="lin" valueType="num">
                                          <p:cBhvr>
                                            <p:cTn id="41" dur="500" fill="hold"/>
                                            <p:tgtEl>
                                              <p:spTgt spid="102"/>
                                            </p:tgtEl>
                                            <p:attrNameLst>
                                              <p:attrName>ppt_y</p:attrName>
                                            </p:attrNameLst>
                                          </p:cBhvr>
                                          <p:tavLst>
                                            <p:tav tm="0">
                                              <p:val>
                                                <p:strVal val="#ppt_y+.1"/>
                                              </p:val>
                                            </p:tav>
                                            <p:tav tm="100000">
                                              <p:val>
                                                <p:strVal val="#ppt_y"/>
                                              </p:val>
                                            </p:tav>
                                          </p:tavLst>
                                        </p:anim>
                                      </p:childTnLst>
                                    </p:cTn>
                                  </p:par>
                                  <p:par>
                                    <p:cTn id="42" presetID="22" presetClass="entr" presetSubtype="8" fill="hold"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wipe(left)">
                                          <p:cBhvr>
                                            <p:cTn id="44" dur="500"/>
                                            <p:tgtEl>
                                              <p:spTgt spid="98"/>
                                            </p:tgtEl>
                                          </p:cBhvr>
                                        </p:animEffect>
                                      </p:childTnLst>
                                    </p:cTn>
                                  </p:par>
                                </p:childTnLst>
                              </p:cTn>
                            </p:par>
                            <p:par>
                              <p:cTn id="45" fill="hold">
                                <p:stCondLst>
                                  <p:cond delay="1750"/>
                                </p:stCondLst>
                                <p:childTnLst>
                                  <p:par>
                                    <p:cTn id="46" presetID="53" presetClass="entr" presetSubtype="16" fill="hold" grpId="0" nodeType="afterEffect">
                                      <p:stCondLst>
                                        <p:cond delay="0"/>
                                      </p:stCondLst>
                                      <p:childTnLst>
                                        <p:set>
                                          <p:cBhvr>
                                            <p:cTn id="47" dur="1" fill="hold">
                                              <p:stCondLst>
                                                <p:cond delay="0"/>
                                              </p:stCondLst>
                                            </p:cTn>
                                            <p:tgtEl>
                                              <p:spTgt spid="95"/>
                                            </p:tgtEl>
                                            <p:attrNameLst>
                                              <p:attrName>style.visibility</p:attrName>
                                            </p:attrNameLst>
                                          </p:cBhvr>
                                          <p:to>
                                            <p:strVal val="visible"/>
                                          </p:to>
                                        </p:set>
                                        <p:anim calcmode="lin" valueType="num">
                                          <p:cBhvr>
                                            <p:cTn id="48" dur="500" fill="hold"/>
                                            <p:tgtEl>
                                              <p:spTgt spid="95"/>
                                            </p:tgtEl>
                                            <p:attrNameLst>
                                              <p:attrName>ppt_w</p:attrName>
                                            </p:attrNameLst>
                                          </p:cBhvr>
                                          <p:tavLst>
                                            <p:tav tm="0">
                                              <p:val>
                                                <p:fltVal val="0"/>
                                              </p:val>
                                            </p:tav>
                                            <p:tav tm="100000">
                                              <p:val>
                                                <p:strVal val="#ppt_w"/>
                                              </p:val>
                                            </p:tav>
                                          </p:tavLst>
                                        </p:anim>
                                        <p:anim calcmode="lin" valueType="num">
                                          <p:cBhvr>
                                            <p:cTn id="49" dur="500" fill="hold"/>
                                            <p:tgtEl>
                                              <p:spTgt spid="95"/>
                                            </p:tgtEl>
                                            <p:attrNameLst>
                                              <p:attrName>ppt_h</p:attrName>
                                            </p:attrNameLst>
                                          </p:cBhvr>
                                          <p:tavLst>
                                            <p:tav tm="0">
                                              <p:val>
                                                <p:fltVal val="0"/>
                                              </p:val>
                                            </p:tav>
                                            <p:tav tm="100000">
                                              <p:val>
                                                <p:strVal val="#ppt_h"/>
                                              </p:val>
                                            </p:tav>
                                          </p:tavLst>
                                        </p:anim>
                                        <p:animEffect transition="in" filter="fade">
                                          <p:cBhvr>
                                            <p:cTn id="50" dur="500"/>
                                            <p:tgtEl>
                                              <p:spTgt spid="95"/>
                                            </p:tgtEl>
                                          </p:cBhvr>
                                        </p:animEffect>
                                      </p:childTnLst>
                                    </p:cTn>
                                  </p:par>
                                  <p:par>
                                    <p:cTn id="51" presetID="47" presetClass="entr" presetSubtype="0" fill="hold" grpId="0" nodeType="withEffect">
                                      <p:stCondLst>
                                        <p:cond delay="0"/>
                                      </p:stCondLst>
                                      <p:childTnLst>
                                        <p:set>
                                          <p:cBhvr>
                                            <p:cTn id="52" dur="1" fill="hold">
                                              <p:stCondLst>
                                                <p:cond delay="0"/>
                                              </p:stCondLst>
                                            </p:cTn>
                                            <p:tgtEl>
                                              <p:spTgt spid="104"/>
                                            </p:tgtEl>
                                            <p:attrNameLst>
                                              <p:attrName>style.visibility</p:attrName>
                                            </p:attrNameLst>
                                          </p:cBhvr>
                                          <p:to>
                                            <p:strVal val="visible"/>
                                          </p:to>
                                        </p:set>
                                        <p:animEffect transition="in" filter="fade">
                                          <p:cBhvr>
                                            <p:cTn id="53" dur="500"/>
                                            <p:tgtEl>
                                              <p:spTgt spid="104"/>
                                            </p:tgtEl>
                                          </p:cBhvr>
                                        </p:animEffect>
                                        <p:anim calcmode="lin" valueType="num">
                                          <p:cBhvr>
                                            <p:cTn id="54" dur="500" fill="hold"/>
                                            <p:tgtEl>
                                              <p:spTgt spid="104"/>
                                            </p:tgtEl>
                                            <p:attrNameLst>
                                              <p:attrName>ppt_x</p:attrName>
                                            </p:attrNameLst>
                                          </p:cBhvr>
                                          <p:tavLst>
                                            <p:tav tm="0">
                                              <p:val>
                                                <p:strVal val="#ppt_x"/>
                                              </p:val>
                                            </p:tav>
                                            <p:tav tm="100000">
                                              <p:val>
                                                <p:strVal val="#ppt_x"/>
                                              </p:val>
                                            </p:tav>
                                          </p:tavLst>
                                        </p:anim>
                                        <p:anim calcmode="lin" valueType="num">
                                          <p:cBhvr>
                                            <p:cTn id="55" dur="500" fill="hold"/>
                                            <p:tgtEl>
                                              <p:spTgt spid="10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fade">
                                          <p:cBhvr>
                                            <p:cTn id="58" dur="500"/>
                                            <p:tgtEl>
                                              <p:spTgt spid="105"/>
                                            </p:tgtEl>
                                          </p:cBhvr>
                                        </p:animEffect>
                                        <p:anim calcmode="lin" valueType="num">
                                          <p:cBhvr>
                                            <p:cTn id="59" dur="500" fill="hold"/>
                                            <p:tgtEl>
                                              <p:spTgt spid="105"/>
                                            </p:tgtEl>
                                            <p:attrNameLst>
                                              <p:attrName>ppt_x</p:attrName>
                                            </p:attrNameLst>
                                          </p:cBhvr>
                                          <p:tavLst>
                                            <p:tav tm="0">
                                              <p:val>
                                                <p:strVal val="#ppt_x"/>
                                              </p:val>
                                            </p:tav>
                                            <p:tav tm="100000">
                                              <p:val>
                                                <p:strVal val="#ppt_x"/>
                                              </p:val>
                                            </p:tav>
                                          </p:tavLst>
                                        </p:anim>
                                        <p:anim calcmode="lin" valueType="num">
                                          <p:cBhvr>
                                            <p:cTn id="60" dur="500" fill="hold"/>
                                            <p:tgtEl>
                                              <p:spTgt spid="105"/>
                                            </p:tgtEl>
                                            <p:attrNameLst>
                                              <p:attrName>ppt_y</p:attrName>
                                            </p:attrNameLst>
                                          </p:cBhvr>
                                          <p:tavLst>
                                            <p:tav tm="0">
                                              <p:val>
                                                <p:strVal val="#ppt_y-.1"/>
                                              </p:val>
                                            </p:tav>
                                            <p:tav tm="100000">
                                              <p:val>
                                                <p:strVal val="#ppt_y"/>
                                              </p:val>
                                            </p:tav>
                                          </p:tavLst>
                                        </p:anim>
                                      </p:childTnLst>
                                    </p:cTn>
                                  </p:par>
                                  <p:par>
                                    <p:cTn id="61" presetID="22" presetClass="entr" presetSubtype="4" fill="hold" nodeType="withEffect">
                                      <p:stCondLst>
                                        <p:cond delay="250"/>
                                      </p:stCondLst>
                                      <p:childTnLst>
                                        <p:set>
                                          <p:cBhvr>
                                            <p:cTn id="62" dur="1" fill="hold">
                                              <p:stCondLst>
                                                <p:cond delay="0"/>
                                              </p:stCondLst>
                                            </p:cTn>
                                            <p:tgtEl>
                                              <p:spTgt spid="99"/>
                                            </p:tgtEl>
                                            <p:attrNameLst>
                                              <p:attrName>style.visibility</p:attrName>
                                            </p:attrNameLst>
                                          </p:cBhvr>
                                          <p:to>
                                            <p:strVal val="visible"/>
                                          </p:to>
                                        </p:set>
                                        <p:animEffect transition="in" filter="wipe(down)">
                                          <p:cBhvr>
                                            <p:cTn id="63" dur="500"/>
                                            <p:tgtEl>
                                              <p:spTgt spid="99"/>
                                            </p:tgtEl>
                                          </p:cBhvr>
                                        </p:animEffect>
                                      </p:childTnLst>
                                    </p:cTn>
                                  </p:par>
                                </p:childTnLst>
                              </p:cTn>
                            </p:par>
                            <p:par>
                              <p:cTn id="64" fill="hold">
                                <p:stCondLst>
                                  <p:cond delay="2250"/>
                                </p:stCondLst>
                                <p:childTnLst>
                                  <p:par>
                                    <p:cTn id="65" presetID="53" presetClass="entr" presetSubtype="16" fill="hold" grpId="0" nodeType="afterEffect">
                                      <p:stCondLst>
                                        <p:cond delay="0"/>
                                      </p:stCondLst>
                                      <p:childTnLst>
                                        <p:set>
                                          <p:cBhvr>
                                            <p:cTn id="66" dur="1" fill="hold">
                                              <p:stCondLst>
                                                <p:cond delay="0"/>
                                              </p:stCondLst>
                                            </p:cTn>
                                            <p:tgtEl>
                                              <p:spTgt spid="96"/>
                                            </p:tgtEl>
                                            <p:attrNameLst>
                                              <p:attrName>style.visibility</p:attrName>
                                            </p:attrNameLst>
                                          </p:cBhvr>
                                          <p:to>
                                            <p:strVal val="visible"/>
                                          </p:to>
                                        </p:set>
                                        <p:anim calcmode="lin" valueType="num">
                                          <p:cBhvr>
                                            <p:cTn id="67" dur="500" fill="hold"/>
                                            <p:tgtEl>
                                              <p:spTgt spid="96"/>
                                            </p:tgtEl>
                                            <p:attrNameLst>
                                              <p:attrName>ppt_w</p:attrName>
                                            </p:attrNameLst>
                                          </p:cBhvr>
                                          <p:tavLst>
                                            <p:tav tm="0">
                                              <p:val>
                                                <p:fltVal val="0"/>
                                              </p:val>
                                            </p:tav>
                                            <p:tav tm="100000">
                                              <p:val>
                                                <p:strVal val="#ppt_w"/>
                                              </p:val>
                                            </p:tav>
                                          </p:tavLst>
                                        </p:anim>
                                        <p:anim calcmode="lin" valueType="num">
                                          <p:cBhvr>
                                            <p:cTn id="68" dur="500" fill="hold"/>
                                            <p:tgtEl>
                                              <p:spTgt spid="96"/>
                                            </p:tgtEl>
                                            <p:attrNameLst>
                                              <p:attrName>ppt_h</p:attrName>
                                            </p:attrNameLst>
                                          </p:cBhvr>
                                          <p:tavLst>
                                            <p:tav tm="0">
                                              <p:val>
                                                <p:fltVal val="0"/>
                                              </p:val>
                                            </p:tav>
                                            <p:tav tm="100000">
                                              <p:val>
                                                <p:strVal val="#ppt_h"/>
                                              </p:val>
                                            </p:tav>
                                          </p:tavLst>
                                        </p:anim>
                                        <p:animEffect transition="in" filter="fade">
                                          <p:cBhvr>
                                            <p:cTn id="69" dur="500"/>
                                            <p:tgtEl>
                                              <p:spTgt spid="96"/>
                                            </p:tgtEl>
                                          </p:cBhvr>
                                        </p:animEffect>
                                      </p:childTnLst>
                                    </p:cTn>
                                  </p:par>
                                  <p:par>
                                    <p:cTn id="70" presetID="42" presetClass="entr" presetSubtype="0" fill="hold" grpId="0" nodeType="with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fade">
                                          <p:cBhvr>
                                            <p:cTn id="72" dur="500"/>
                                            <p:tgtEl>
                                              <p:spTgt spid="106"/>
                                            </p:tgtEl>
                                          </p:cBhvr>
                                        </p:animEffect>
                                        <p:anim calcmode="lin" valueType="num">
                                          <p:cBhvr>
                                            <p:cTn id="73" dur="500" fill="hold"/>
                                            <p:tgtEl>
                                              <p:spTgt spid="106"/>
                                            </p:tgtEl>
                                            <p:attrNameLst>
                                              <p:attrName>ppt_x</p:attrName>
                                            </p:attrNameLst>
                                          </p:cBhvr>
                                          <p:tavLst>
                                            <p:tav tm="0">
                                              <p:val>
                                                <p:strVal val="#ppt_x"/>
                                              </p:val>
                                            </p:tav>
                                            <p:tav tm="100000">
                                              <p:val>
                                                <p:strVal val="#ppt_x"/>
                                              </p:val>
                                            </p:tav>
                                          </p:tavLst>
                                        </p:anim>
                                        <p:anim calcmode="lin" valueType="num">
                                          <p:cBhvr>
                                            <p:cTn id="74" dur="500" fill="hold"/>
                                            <p:tgtEl>
                                              <p:spTgt spid="10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fade">
                                          <p:cBhvr>
                                            <p:cTn id="77" dur="500"/>
                                            <p:tgtEl>
                                              <p:spTgt spid="107"/>
                                            </p:tgtEl>
                                          </p:cBhvr>
                                        </p:animEffect>
                                        <p:anim calcmode="lin" valueType="num">
                                          <p:cBhvr>
                                            <p:cTn id="78" dur="500" fill="hold"/>
                                            <p:tgtEl>
                                              <p:spTgt spid="107"/>
                                            </p:tgtEl>
                                            <p:attrNameLst>
                                              <p:attrName>ppt_x</p:attrName>
                                            </p:attrNameLst>
                                          </p:cBhvr>
                                          <p:tavLst>
                                            <p:tav tm="0">
                                              <p:val>
                                                <p:strVal val="#ppt_x"/>
                                              </p:val>
                                            </p:tav>
                                            <p:tav tm="100000">
                                              <p:val>
                                                <p:strVal val="#ppt_x"/>
                                              </p:val>
                                            </p:tav>
                                          </p:tavLst>
                                        </p:anim>
                                        <p:anim calcmode="lin" valueType="num">
                                          <p:cBhvr>
                                            <p:cTn id="79" dur="500" fill="hold"/>
                                            <p:tgtEl>
                                              <p:spTgt spid="107"/>
                                            </p:tgtEl>
                                            <p:attrNameLst>
                                              <p:attrName>ppt_y</p:attrName>
                                            </p:attrNameLst>
                                          </p:cBhvr>
                                          <p:tavLst>
                                            <p:tav tm="0">
                                              <p:val>
                                                <p:strVal val="#ppt_y+.1"/>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500" fill="hold"/>
                                            <p:tgtEl>
                                              <p:spTgt spid="35"/>
                                            </p:tgtEl>
                                            <p:attrNameLst>
                                              <p:attrName>ppt_x</p:attrName>
                                            </p:attrNameLst>
                                          </p:cBhvr>
                                          <p:tavLst>
                                            <p:tav tm="0">
                                              <p:val>
                                                <p:strVal val="0-#ppt_w/2"/>
                                              </p:val>
                                            </p:tav>
                                            <p:tav tm="100000">
                                              <p:val>
                                                <p:strVal val="#ppt_x"/>
                                              </p:val>
                                            </p:tav>
                                          </p:tavLst>
                                        </p:anim>
                                        <p:anim calcmode="lin" valueType="num">
                                          <p:cBhvr additive="base">
                                            <p:cTn id="83" dur="500" fill="hold"/>
                                            <p:tgtEl>
                                              <p:spTgt spid="35"/>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500" fill="hold"/>
                                            <p:tgtEl>
                                              <p:spTgt spid="42"/>
                                            </p:tgtEl>
                                            <p:attrNameLst>
                                              <p:attrName>ppt_x</p:attrName>
                                            </p:attrNameLst>
                                          </p:cBhvr>
                                          <p:tavLst>
                                            <p:tav tm="0">
                                              <p:val>
                                                <p:strVal val="0-#ppt_w/2"/>
                                              </p:val>
                                            </p:tav>
                                            <p:tav tm="100000">
                                              <p:val>
                                                <p:strVal val="#ppt_x"/>
                                              </p:val>
                                            </p:tav>
                                          </p:tavLst>
                                        </p:anim>
                                        <p:anim calcmode="lin" valueType="num">
                                          <p:cBhvr additive="base">
                                            <p:cTn id="87" dur="500" fill="hold"/>
                                            <p:tgtEl>
                                              <p:spTgt spid="42"/>
                                            </p:tgtEl>
                                            <p:attrNameLst>
                                              <p:attrName>ppt_y</p:attrName>
                                            </p:attrNameLst>
                                          </p:cBhvr>
                                          <p:tavLst>
                                            <p:tav tm="0">
                                              <p:val>
                                                <p:strVal val="#ppt_y"/>
                                              </p:val>
                                            </p:tav>
                                            <p:tav tm="100000">
                                              <p:val>
                                                <p:strVal val="#ppt_y"/>
                                              </p:val>
                                            </p:tav>
                                          </p:tavLst>
                                        </p:anim>
                                      </p:childTnLst>
                                    </p:cTn>
                                  </p:par>
                                </p:childTnLst>
                              </p:cTn>
                            </p:par>
                            <p:par>
                              <p:cTn id="88" fill="hold">
                                <p:stCondLst>
                                  <p:cond delay="2750"/>
                                </p:stCondLst>
                                <p:childTnLst>
                                  <p:par>
                                    <p:cTn id="89" presetID="2" presetClass="entr" presetSubtype="8" fill="hold" grpId="0" nodeType="after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fill="hold"/>
                                            <p:tgtEl>
                                              <p:spTgt spid="37"/>
                                            </p:tgtEl>
                                            <p:attrNameLst>
                                              <p:attrName>ppt_x</p:attrName>
                                            </p:attrNameLst>
                                          </p:cBhvr>
                                          <p:tavLst>
                                            <p:tav tm="0">
                                              <p:val>
                                                <p:strVal val="0-#ppt_w/2"/>
                                              </p:val>
                                            </p:tav>
                                            <p:tav tm="100000">
                                              <p:val>
                                                <p:strVal val="#ppt_x"/>
                                              </p:val>
                                            </p:tav>
                                          </p:tavLst>
                                        </p:anim>
                                        <p:anim calcmode="lin" valueType="num">
                                          <p:cBhvr additive="base">
                                            <p:cTn id="92" dur="500" fill="hold"/>
                                            <p:tgtEl>
                                              <p:spTgt spid="37"/>
                                            </p:tgtEl>
                                            <p:attrNameLst>
                                              <p:attrName>ppt_y</p:attrName>
                                            </p:attrNameLst>
                                          </p:cBhvr>
                                          <p:tavLst>
                                            <p:tav tm="0">
                                              <p:val>
                                                <p:strVal val="#ppt_y"/>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anim calcmode="lin" valueType="num">
                                          <p:cBhvr>
                                            <p:cTn id="96" dur="500" fill="hold"/>
                                            <p:tgtEl>
                                              <p:spTgt spid="25"/>
                                            </p:tgtEl>
                                            <p:attrNameLst>
                                              <p:attrName>ppt_x</p:attrName>
                                            </p:attrNameLst>
                                          </p:cBhvr>
                                          <p:tavLst>
                                            <p:tav tm="0">
                                              <p:val>
                                                <p:strVal val="#ppt_x"/>
                                              </p:val>
                                            </p:tav>
                                            <p:tav tm="100000">
                                              <p:val>
                                                <p:strVal val="#ppt_x"/>
                                              </p:val>
                                            </p:tav>
                                          </p:tavLst>
                                        </p:anim>
                                        <p:anim calcmode="lin" valueType="num">
                                          <p:cBhvr>
                                            <p:cTn id="97"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6" grpId="0" animBg="1"/>
          <p:bldP spid="100" grpId="0"/>
          <p:bldP spid="101" grpId="0"/>
          <p:bldP spid="102" grpId="0"/>
          <p:bldP spid="104" grpId="0"/>
          <p:bldP spid="105" grpId="0"/>
          <p:bldP spid="106" grpId="0"/>
          <p:bldP spid="107" grpId="0"/>
          <p:bldP spid="95" grpId="0" animBg="1"/>
          <p:bldP spid="94" grpId="0" animBg="1"/>
          <p:bldP spid="28" grpId="0"/>
          <p:bldP spid="29" grpId="0" animBg="1"/>
          <p:bldP spid="35" grpId="0" animBg="1"/>
          <p:bldP spid="37" grpId="0" animBg="1"/>
          <p:bldP spid="42" grpId="0"/>
          <p:bldP spid="25"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352883" y="1523663"/>
            <a:ext cx="6228122" cy="2495941"/>
          </a:xfrm>
          <a:prstGeom prst="roundRect">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椭圆 30"/>
          <p:cNvSpPr/>
          <p:nvPr/>
        </p:nvSpPr>
        <p:spPr>
          <a:xfrm>
            <a:off x="6001609" y="-141196"/>
            <a:ext cx="659694" cy="663111"/>
          </a:xfrm>
          <a:prstGeom prst="ellipse">
            <a:avLst/>
          </a:prstGeom>
          <a:gradFill>
            <a:gsLst>
              <a:gs pos="100000">
                <a:srgbClr val="555354"/>
              </a:gs>
              <a:gs pos="9000">
                <a:srgbClr val="373536"/>
              </a:gs>
            </a:gsLst>
            <a:lin ang="54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p:nvSpPr>
        <p:spPr>
          <a:xfrm>
            <a:off x="1691589" y="3420839"/>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p:nvSpPr>
        <p:spPr>
          <a:xfrm>
            <a:off x="1086814" y="4227572"/>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8" name="椭圆 37"/>
          <p:cNvSpPr/>
          <p:nvPr/>
        </p:nvSpPr>
        <p:spPr>
          <a:xfrm>
            <a:off x="8934951" y="2932371"/>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3" name="椭圆 42"/>
          <p:cNvSpPr/>
          <p:nvPr/>
        </p:nvSpPr>
        <p:spPr>
          <a:xfrm>
            <a:off x="7112721" y="1001632"/>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19" name="TextBox 18"/>
          <p:cNvSpPr txBox="1"/>
          <p:nvPr/>
        </p:nvSpPr>
        <p:spPr>
          <a:xfrm>
            <a:off x="2237745" y="2475367"/>
            <a:ext cx="4698722" cy="769441"/>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非常感谢您的观看</a:t>
            </a:r>
            <a:endParaRPr lang="zh-CN" altLang="en-US" sz="4400" b="1" spc="300" dirty="0">
              <a:solidFill>
                <a:schemeClr val="bg1"/>
              </a:solidFill>
              <a:cs typeface="+mn-ea"/>
              <a:sym typeface="+mn-lt"/>
            </a:endParaRPr>
          </a:p>
        </p:txBody>
      </p:sp>
      <p:sp>
        <p:nvSpPr>
          <p:cNvPr id="37" name="椭圆 36"/>
          <p:cNvSpPr/>
          <p:nvPr/>
        </p:nvSpPr>
        <p:spPr>
          <a:xfrm>
            <a:off x="4156726" y="5138637"/>
            <a:ext cx="853282" cy="857702"/>
          </a:xfrm>
          <a:prstGeom prst="ellipse">
            <a:avLst/>
          </a:prstGeom>
          <a:gradFill flip="none" rotWithShape="1">
            <a:gsLst>
              <a:gs pos="78000">
                <a:srgbClr val="555354"/>
              </a:gs>
              <a:gs pos="46000">
                <a:srgbClr val="373536"/>
              </a:gs>
            </a:gsLst>
            <a:lin ang="18900000" scaled="1"/>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grpSp>
        <p:nvGrpSpPr>
          <p:cNvPr id="5" name="组合 4"/>
          <p:cNvGrpSpPr/>
          <p:nvPr/>
        </p:nvGrpSpPr>
        <p:grpSpPr>
          <a:xfrm>
            <a:off x="1335136" y="-349701"/>
            <a:ext cx="1053397" cy="1080120"/>
            <a:chOff x="1335136" y="-349701"/>
            <a:chExt cx="1053397" cy="1080120"/>
          </a:xfrm>
        </p:grpSpPr>
        <p:sp>
          <p:nvSpPr>
            <p:cNvPr id="32" name="椭圆 31"/>
            <p:cNvSpPr/>
            <p:nvPr/>
          </p:nvSpPr>
          <p:spPr>
            <a:xfrm>
              <a:off x="1335136" y="-349701"/>
              <a:ext cx="1053397" cy="1080120"/>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52883" y="-318664"/>
              <a:ext cx="1017901" cy="1018046"/>
            </a:xfrm>
            <a:prstGeom prst="ellipse">
              <a:avLst/>
            </a:prstGeom>
          </p:spPr>
        </p:pic>
      </p:grpSp>
      <p:grpSp>
        <p:nvGrpSpPr>
          <p:cNvPr id="6" name="组合 5"/>
          <p:cNvGrpSpPr/>
          <p:nvPr/>
        </p:nvGrpSpPr>
        <p:grpSpPr>
          <a:xfrm>
            <a:off x="-429732" y="2589005"/>
            <a:ext cx="867292" cy="861056"/>
            <a:chOff x="-429732" y="2589005"/>
            <a:chExt cx="867292" cy="861056"/>
          </a:xfrm>
        </p:grpSpPr>
        <p:sp>
          <p:nvSpPr>
            <p:cNvPr id="36" name="椭圆 35"/>
            <p:cNvSpPr/>
            <p:nvPr/>
          </p:nvSpPr>
          <p:spPr>
            <a:xfrm>
              <a:off x="-429732" y="2589005"/>
              <a:ext cx="853282" cy="857702"/>
            </a:xfrm>
            <a:prstGeom prst="ellipse">
              <a:avLst/>
            </a:prstGeom>
            <a:solidFill>
              <a:schemeClr val="accent1"/>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2937" y="2592359"/>
              <a:ext cx="860497" cy="857702"/>
            </a:xfrm>
            <a:prstGeom prst="ellipse">
              <a:avLst/>
            </a:prstGeom>
          </p:spPr>
        </p:pic>
      </p:grpSp>
      <p:grpSp>
        <p:nvGrpSpPr>
          <p:cNvPr id="7" name="组合 6"/>
          <p:cNvGrpSpPr/>
          <p:nvPr/>
        </p:nvGrpSpPr>
        <p:grpSpPr>
          <a:xfrm>
            <a:off x="6865364" y="1283313"/>
            <a:ext cx="1379483" cy="1356666"/>
            <a:chOff x="7367535" y="1520557"/>
            <a:chExt cx="1379483" cy="1356666"/>
          </a:xfrm>
        </p:grpSpPr>
        <p:sp>
          <p:nvSpPr>
            <p:cNvPr id="40" name="椭圆 39"/>
            <p:cNvSpPr/>
            <p:nvPr/>
          </p:nvSpPr>
          <p:spPr>
            <a:xfrm>
              <a:off x="7367535" y="1520557"/>
              <a:ext cx="1379483" cy="1327385"/>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01257" y="1565412"/>
              <a:ext cx="1316086" cy="1311811"/>
            </a:xfrm>
            <a:prstGeom prst="ellipse">
              <a:avLst/>
            </a:prstGeom>
          </p:spPr>
        </p:pic>
      </p:grpSp>
      <p:pic>
        <p:nvPicPr>
          <p:cNvPr id="9" name="图片 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723679" y="3452776"/>
            <a:ext cx="789101" cy="793827"/>
          </a:xfrm>
          <a:prstGeom prst="ellipse">
            <a:avLst/>
          </a:prstGeom>
        </p:spPr>
      </p:pic>
      <p:grpSp>
        <p:nvGrpSpPr>
          <p:cNvPr id="10" name="组合 9"/>
          <p:cNvGrpSpPr/>
          <p:nvPr/>
        </p:nvGrpSpPr>
        <p:grpSpPr>
          <a:xfrm>
            <a:off x="6234662" y="3806093"/>
            <a:ext cx="853282" cy="857702"/>
            <a:chOff x="6234662" y="3806093"/>
            <a:chExt cx="853282" cy="857702"/>
          </a:xfrm>
        </p:grpSpPr>
        <p:sp>
          <p:nvSpPr>
            <p:cNvPr id="39" name="椭圆 38"/>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11" name="组合 10"/>
          <p:cNvGrpSpPr/>
          <p:nvPr/>
        </p:nvGrpSpPr>
        <p:grpSpPr>
          <a:xfrm>
            <a:off x="7808864" y="463629"/>
            <a:ext cx="516743" cy="519420"/>
            <a:chOff x="7555106" y="742200"/>
            <a:chExt cx="516743" cy="519420"/>
          </a:xfrm>
        </p:grpSpPr>
        <p:sp>
          <p:nvSpPr>
            <p:cNvPr id="27" name="椭圆 26"/>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6" name="图片 45"/>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49" name="TextBox 18"/>
          <p:cNvSpPr txBox="1"/>
          <p:nvPr/>
        </p:nvSpPr>
        <p:spPr>
          <a:xfrm>
            <a:off x="3694195" y="1758008"/>
            <a:ext cx="1686560" cy="829945"/>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2020</a:t>
            </a:r>
            <a:endParaRPr lang="zh-CN" altLang="en-US" sz="4800" b="1"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14:bounceEnd="2000">
                                          <p:cBhvr additive="base">
                                            <p:cTn id="11" dur="750" fill="hold"/>
                                            <p:tgtEl>
                                              <p:spTgt spid="31"/>
                                            </p:tgtEl>
                                            <p:attrNameLst>
                                              <p:attrName>ppt_x</p:attrName>
                                            </p:attrNameLst>
                                          </p:cBhvr>
                                          <p:tavLst>
                                            <p:tav tm="0">
                                              <p:val>
                                                <p:strVal val="1+#ppt_w/2"/>
                                              </p:val>
                                            </p:tav>
                                            <p:tav tm="100000">
                                              <p:val>
                                                <p:strVal val="#ppt_x"/>
                                              </p:val>
                                            </p:tav>
                                          </p:tavLst>
                                        </p:anim>
                                        <p:anim calcmode="lin" valueType="num" p14:bounceEnd="2000">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空心弧 40"/>
          <p:cNvSpPr>
            <a:spLocks noChangeArrowheads="1"/>
          </p:cNvSpPr>
          <p:nvPr/>
        </p:nvSpPr>
        <p:spPr bwMode="auto">
          <a:xfrm rot="5400000">
            <a:off x="2268269" y="1812633"/>
            <a:ext cx="2701301" cy="2702350"/>
          </a:xfrm>
          <a:custGeom>
            <a:avLst/>
            <a:gdLst>
              <a:gd name="G0" fmla="+- 10531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531"/>
              <a:gd name="G18" fmla="*/ 10531 1 2"/>
              <a:gd name="G19" fmla="+- G18 5400 0"/>
              <a:gd name="G20" fmla="cos G19 11796480"/>
              <a:gd name="G21" fmla="sin G19 11796480"/>
              <a:gd name="G22" fmla="+- G20 10800 0"/>
              <a:gd name="G23" fmla="+- G21 10800 0"/>
              <a:gd name="G24" fmla="+- 10800 0 G20"/>
              <a:gd name="G25" fmla="+- 10531 10800 0"/>
              <a:gd name="G26" fmla="?: G9 G17 G25"/>
              <a:gd name="G27" fmla="?: G9 0 21600"/>
              <a:gd name="G28" fmla="cos 10800 11796480"/>
              <a:gd name="G29" fmla="sin 10800 11796480"/>
              <a:gd name="G30" fmla="sin 10531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34 w 21600"/>
              <a:gd name="T15" fmla="*/ 10800 h 21600"/>
              <a:gd name="T16" fmla="*/ 10800 w 21600"/>
              <a:gd name="T17" fmla="*/ 269 h 21600"/>
              <a:gd name="T18" fmla="*/ 21466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close/>
              </a:path>
            </a:pathLst>
          </a:custGeom>
          <a:solidFill>
            <a:schemeClr val="bg1">
              <a:lumMod val="65000"/>
              <a:alpha val="39999"/>
            </a:schemeClr>
          </a:solidFill>
          <a:ln>
            <a:noFill/>
          </a:ln>
        </p:spPr>
        <p:txBody>
          <a:bodyPr lIns="91431" tIns="45716" rIns="91431" bIns="45716"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latin typeface="+mn-lt"/>
              <a:ea typeface="+mn-ea"/>
              <a:cs typeface="+mn-ea"/>
              <a:sym typeface="+mn-lt"/>
            </a:endParaRPr>
          </a:p>
        </p:txBody>
      </p:sp>
      <p:sp>
        <p:nvSpPr>
          <p:cNvPr id="31" name="椭圆 30"/>
          <p:cNvSpPr>
            <a:spLocks noChangeArrowheads="1"/>
          </p:cNvSpPr>
          <p:nvPr/>
        </p:nvSpPr>
        <p:spPr bwMode="auto">
          <a:xfrm>
            <a:off x="3838493" y="1755894"/>
            <a:ext cx="173772" cy="173235"/>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2" name="TextBox 31"/>
          <p:cNvSpPr txBox="1"/>
          <p:nvPr/>
        </p:nvSpPr>
        <p:spPr>
          <a:xfrm>
            <a:off x="4852566" y="1404306"/>
            <a:ext cx="1415772" cy="338554"/>
          </a:xfrm>
          <a:prstGeom prst="rect">
            <a:avLst/>
          </a:prstGeom>
          <a:noFill/>
        </p:spPr>
        <p:txBody>
          <a:bodyPr wrap="none" rtlCol="0">
            <a:spAutoFit/>
          </a:bodyPr>
          <a:lstStyle/>
          <a:p>
            <a:r>
              <a:rPr lang="zh-CN" altLang="en-US" sz="1600" b="1" dirty="0">
                <a:solidFill>
                  <a:srgbClr val="004E94"/>
                </a:solidFill>
                <a:latin typeface="微软雅黑" panose="020B0503020204020204" pitchFamily="34" charset="-122"/>
                <a:ea typeface="微软雅黑" panose="020B0503020204020204" pitchFamily="34" charset="-122"/>
              </a:rPr>
              <a:t>学术研究价值</a:t>
            </a:r>
            <a:endParaRPr lang="en-US" altLang="zh-CN" sz="1600" b="1" dirty="0">
              <a:solidFill>
                <a:srgbClr val="004E94"/>
              </a:solidFill>
              <a:latin typeface="微软雅黑" panose="020B0503020204020204" pitchFamily="34" charset="-122"/>
              <a:ea typeface="微软雅黑" panose="020B0503020204020204" pitchFamily="34" charset="-122"/>
            </a:endParaRPr>
          </a:p>
        </p:txBody>
      </p:sp>
      <p:sp>
        <p:nvSpPr>
          <p:cNvPr id="33" name="矩形 32"/>
          <p:cNvSpPr>
            <a:spLocks noChangeArrowheads="1"/>
          </p:cNvSpPr>
          <p:nvPr/>
        </p:nvSpPr>
        <p:spPr bwMode="auto">
          <a:xfrm>
            <a:off x="4832535" y="1664735"/>
            <a:ext cx="334733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本课题具有较高的学术研究价值，可以某某某研究提供相应的理论基础。</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椭圆 37"/>
          <p:cNvSpPr>
            <a:spLocks noChangeArrowheads="1"/>
          </p:cNvSpPr>
          <p:nvPr/>
        </p:nvSpPr>
        <p:spPr bwMode="auto">
          <a:xfrm>
            <a:off x="4839318" y="3077693"/>
            <a:ext cx="173772" cy="173235"/>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9" name="椭圆 38"/>
          <p:cNvSpPr>
            <a:spLocks noChangeArrowheads="1"/>
          </p:cNvSpPr>
          <p:nvPr/>
        </p:nvSpPr>
        <p:spPr bwMode="auto">
          <a:xfrm>
            <a:off x="3838493" y="4376226"/>
            <a:ext cx="173772" cy="173235"/>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0" name="TextBox 39"/>
          <p:cNvSpPr txBox="1"/>
          <p:nvPr/>
        </p:nvSpPr>
        <p:spPr>
          <a:xfrm>
            <a:off x="5394910" y="2763119"/>
            <a:ext cx="1005403" cy="338554"/>
          </a:xfrm>
          <a:prstGeom prst="rect">
            <a:avLst/>
          </a:prstGeom>
          <a:noFill/>
        </p:spPr>
        <p:txBody>
          <a:bodyPr wrap="none" rtlCol="0">
            <a:spAutoFit/>
          </a:bodyPr>
          <a:lstStyle/>
          <a:p>
            <a:pPr algn="ctr"/>
            <a:r>
              <a:rPr lang="zh-CN" altLang="en-US" sz="1600" b="1" dirty="0">
                <a:solidFill>
                  <a:srgbClr val="004E94"/>
                </a:solidFill>
                <a:latin typeface="微软雅黑" panose="020B0503020204020204" pitchFamily="34" charset="-122"/>
                <a:ea typeface="微软雅黑" panose="020B0503020204020204" pitchFamily="34" charset="-122"/>
              </a:rPr>
              <a:t>经济效益</a:t>
            </a:r>
            <a:endParaRPr lang="en-US" altLang="zh-CN" sz="1600" b="1" dirty="0">
              <a:solidFill>
                <a:srgbClr val="004E94"/>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5372726" y="3017046"/>
            <a:ext cx="3231722" cy="62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zh-CN" altLang="en-US" sz="1400" dirty="0">
                <a:solidFill>
                  <a:schemeClr val="tx1">
                    <a:lumMod val="65000"/>
                    <a:lumOff val="35000"/>
                  </a:schemeClr>
                </a:solidFill>
                <a:latin typeface="+mn-lt"/>
                <a:ea typeface="+mn-ea"/>
                <a:cs typeface="+mn-ea"/>
                <a:sym typeface="+mn-lt"/>
              </a:rPr>
              <a:t>本课题能有效地提高工作效率，降低成本，经济效益比较明显。</a:t>
            </a:r>
            <a:endParaRPr lang="zh-CN" altLang="en-US" sz="1400" dirty="0">
              <a:solidFill>
                <a:schemeClr val="tx1">
                  <a:lumMod val="65000"/>
                  <a:lumOff val="35000"/>
                </a:schemeClr>
              </a:solidFill>
              <a:latin typeface="+mn-lt"/>
              <a:ea typeface="+mn-ea"/>
              <a:cs typeface="+mn-ea"/>
              <a:sym typeface="+mn-lt"/>
            </a:endParaRPr>
          </a:p>
        </p:txBody>
      </p:sp>
      <p:sp>
        <p:nvSpPr>
          <p:cNvPr id="42" name="TextBox 41"/>
          <p:cNvSpPr txBox="1"/>
          <p:nvPr/>
        </p:nvSpPr>
        <p:spPr>
          <a:xfrm>
            <a:off x="4852566" y="4456675"/>
            <a:ext cx="1005403" cy="338554"/>
          </a:xfrm>
          <a:prstGeom prst="rect">
            <a:avLst/>
          </a:prstGeom>
          <a:noFill/>
        </p:spPr>
        <p:txBody>
          <a:bodyPr wrap="none" rtlCol="0">
            <a:spAutoFit/>
          </a:bodyPr>
          <a:lstStyle/>
          <a:p>
            <a:r>
              <a:rPr lang="zh-CN" altLang="en-US" sz="1600" b="1" dirty="0">
                <a:solidFill>
                  <a:srgbClr val="004E94"/>
                </a:solidFill>
                <a:cs typeface="+mn-ea"/>
                <a:sym typeface="+mn-lt"/>
              </a:rPr>
              <a:t>社会效益</a:t>
            </a:r>
            <a:endParaRPr lang="zh-CN" altLang="en-US" sz="1600" b="1" dirty="0">
              <a:solidFill>
                <a:srgbClr val="004E94"/>
              </a:solidFill>
              <a:cs typeface="+mn-ea"/>
              <a:sym typeface="+mn-lt"/>
            </a:endParaRPr>
          </a:p>
        </p:txBody>
      </p:sp>
      <p:sp>
        <p:nvSpPr>
          <p:cNvPr id="43" name="矩形 42"/>
          <p:cNvSpPr>
            <a:spLocks noChangeArrowheads="1"/>
          </p:cNvSpPr>
          <p:nvPr/>
        </p:nvSpPr>
        <p:spPr bwMode="auto">
          <a:xfrm>
            <a:off x="4852566" y="4757504"/>
            <a:ext cx="2987291"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请在这里输入您的文字请在这里输入您的文字请在这里输入您的文字请在这里输入您的文字</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2823599" y="2295936"/>
            <a:ext cx="1735745" cy="1735745"/>
            <a:chOff x="1227357" y="2008499"/>
            <a:chExt cx="2301530" cy="2301530"/>
          </a:xfrm>
        </p:grpSpPr>
        <p:sp>
          <p:nvSpPr>
            <p:cNvPr id="45" name="椭圆 44"/>
            <p:cNvSpPr>
              <a:spLocks noChangeArrowheads="1"/>
            </p:cNvSpPr>
            <p:nvPr/>
          </p:nvSpPr>
          <p:spPr bwMode="auto">
            <a:xfrm>
              <a:off x="1227357" y="2008499"/>
              <a:ext cx="2301530" cy="2301530"/>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pic>
          <p:nvPicPr>
            <p:cNvPr id="46" name="Picture 2" descr="G:\PPT模板\2016\奖杯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035" y="2740481"/>
              <a:ext cx="1008781" cy="1053123"/>
            </a:xfrm>
            <a:prstGeom prst="rect">
              <a:avLst/>
            </a:prstGeom>
            <a:noFill/>
            <a:ln w="22225">
              <a:noFill/>
            </a:ln>
            <a:effectLst>
              <a:outerShdw blurRad="419100" dist="419100" dir="3600000" algn="tl" rotWithShape="0">
                <a:schemeClr val="accent2">
                  <a:lumMod val="50000"/>
                  <a:alpha val="50000"/>
                </a:schemeClr>
              </a:outerShdw>
            </a:effectLst>
          </p:spPr>
        </p:pic>
      </p:grpSp>
      <p:sp>
        <p:nvSpPr>
          <p:cNvPr id="30" name="矩形 29"/>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0" name="组合 59"/>
          <p:cNvGrpSpPr/>
          <p:nvPr/>
        </p:nvGrpSpPr>
        <p:grpSpPr>
          <a:xfrm>
            <a:off x="273298" y="593254"/>
            <a:ext cx="1536206" cy="1544166"/>
            <a:chOff x="273298" y="593254"/>
            <a:chExt cx="1536206" cy="1544166"/>
          </a:xfrm>
        </p:grpSpPr>
        <p:sp>
          <p:nvSpPr>
            <p:cNvPr id="61" name="椭圆 60"/>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62" name="图片 61" descr="C:\Users\qsm10\Desktop\6f438fe2dd0c3657c7a9615ad1822b32.png6f438fe2dd0c3657c7a9615ad1822b32"/>
            <p:cNvPicPr>
              <a:picLocks noChangeAspect="1"/>
            </p:cNvPicPr>
            <p:nvPr/>
          </p:nvPicPr>
          <p:blipFill>
            <a:blip r:embed="rId2">
              <a:duotone>
                <a:schemeClr val="accent4">
                  <a:shade val="45000"/>
                  <a:satMod val="135000"/>
                </a:schemeClr>
                <a:prstClr val="white"/>
              </a:duotone>
            </a:blip>
            <a:srcRect/>
            <a:stretch>
              <a:fillRect/>
            </a:stretch>
          </p:blipFill>
          <p:spPr>
            <a:xfrm>
              <a:off x="339330" y="710016"/>
              <a:ext cx="1395771" cy="1310640"/>
            </a:xfrm>
            <a:prstGeom prst="rect">
              <a:avLst/>
            </a:prstGeom>
          </p:spPr>
        </p:pic>
      </p:grpSp>
      <p:sp>
        <p:nvSpPr>
          <p:cNvPr id="63"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研究意义</a:t>
            </a:r>
            <a:endParaRPr lang="en-US" altLang="zh-CN" sz="2000" dirty="0">
              <a:solidFill>
                <a:srgbClr val="2B558E"/>
              </a:solidFill>
              <a:cs typeface="+mn-ea"/>
              <a:sym typeface="+mn-lt"/>
            </a:endParaRPr>
          </a:p>
        </p:txBody>
      </p:sp>
      <p:sp>
        <p:nvSpPr>
          <p:cNvPr id="64" name="矩形 63"/>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38000">
                                      <p:stCondLst>
                                        <p:cond delay="250"/>
                                      </p:stCondLst>
                                      <p:childTnLst>
                                        <p:set>
                                          <p:cBhvr>
                                            <p:cTn id="6" dur="1" fill="hold">
                                              <p:stCondLst>
                                                <p:cond delay="0"/>
                                              </p:stCondLst>
                                            </p:cTn>
                                            <p:tgtEl>
                                              <p:spTgt spid="44"/>
                                            </p:tgtEl>
                                            <p:attrNameLst>
                                              <p:attrName>style.visibility</p:attrName>
                                            </p:attrNameLst>
                                          </p:cBhvr>
                                          <p:to>
                                            <p:strVal val="visible"/>
                                          </p:to>
                                        </p:set>
                                        <p:anim calcmode="lin" valueType="num" p14:bounceEnd="38000">
                                          <p:cBhvr additive="base">
                                            <p:cTn id="7" dur="750" fill="hold"/>
                                            <p:tgtEl>
                                              <p:spTgt spid="44"/>
                                            </p:tgtEl>
                                            <p:attrNameLst>
                                              <p:attrName>ppt_x</p:attrName>
                                            </p:attrNameLst>
                                          </p:cBhvr>
                                          <p:tavLst>
                                            <p:tav tm="0">
                                              <p:val>
                                                <p:strVal val="0-#ppt_w/2"/>
                                              </p:val>
                                            </p:tav>
                                            <p:tav tm="100000">
                                              <p:val>
                                                <p:strVal val="#ppt_x"/>
                                              </p:val>
                                            </p:tav>
                                          </p:tavLst>
                                        </p:anim>
                                        <p:anim calcmode="lin" valueType="num" p14:bounceEnd="38000">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2" presetClass="entr" presetSubtype="1"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325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subTnLst>
                                        <p:animClr clrSpc="rgb" dir="cw">
                                          <p:cBhvr override="childStyle">
                                            <p:cTn dur="1" fill="hold" display="0" masterRel="nextClick" afterEffect="1"/>
                                            <p:tgtEl>
                                              <p:spTgt spid="31"/>
                                            </p:tgtEl>
                                            <p:attrNameLst>
                                              <p:attrName>ppt_c</p:attrName>
                                            </p:attrNameLst>
                                          </p:cBhvr>
                                          <p:to>
                                            <a:srgbClr val="FFCC00"/>
                                          </p:to>
                                        </p:animClr>
                                      </p:sub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750"/>
                                            <p:tgtEl>
                                              <p:spTgt spid="32"/>
                                            </p:tgtEl>
                                          </p:cBhvr>
                                        </p:animEffect>
                                        <p:anim calcmode="lin" valueType="num">
                                          <p:cBhvr>
                                            <p:cTn id="19" dur="750" fill="hold"/>
                                            <p:tgtEl>
                                              <p:spTgt spid="32"/>
                                            </p:tgtEl>
                                            <p:attrNameLst>
                                              <p:attrName>ppt_x</p:attrName>
                                            </p:attrNameLst>
                                          </p:cBhvr>
                                          <p:tavLst>
                                            <p:tav tm="0">
                                              <p:val>
                                                <p:strVal val="#ppt_x"/>
                                              </p:val>
                                            </p:tav>
                                            <p:tav tm="100000">
                                              <p:val>
                                                <p:strVal val="#ppt_x"/>
                                              </p:val>
                                            </p:tav>
                                          </p:tavLst>
                                        </p:anim>
                                        <p:anim calcmode="lin" valueType="num">
                                          <p:cBhvr>
                                            <p:cTn id="20" dur="750" fill="hold"/>
                                            <p:tgtEl>
                                              <p:spTgt spid="3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anim calcmode="lin" valueType="num">
                                          <p:cBhvr>
                                            <p:cTn id="24" dur="700" fill="hold"/>
                                            <p:tgtEl>
                                              <p:spTgt spid="33"/>
                                            </p:tgtEl>
                                            <p:attrNameLst>
                                              <p:attrName>ppt_x</p:attrName>
                                            </p:attrNameLst>
                                          </p:cBhvr>
                                          <p:tavLst>
                                            <p:tav tm="0">
                                              <p:val>
                                                <p:strVal val="#ppt_x"/>
                                              </p:val>
                                            </p:tav>
                                            <p:tav tm="100000">
                                              <p:val>
                                                <p:strVal val="#ppt_x"/>
                                              </p:val>
                                            </p:tav>
                                          </p:tavLst>
                                        </p:anim>
                                        <p:anim calcmode="lin" valueType="num">
                                          <p:cBhvr>
                                            <p:cTn id="25" dur="700" fill="hold"/>
                                            <p:tgtEl>
                                              <p:spTgt spid="33"/>
                                            </p:tgtEl>
                                            <p:attrNameLst>
                                              <p:attrName>ppt_y</p:attrName>
                                            </p:attrNameLst>
                                          </p:cBhvr>
                                          <p:tavLst>
                                            <p:tav tm="0">
                                              <p:val>
                                                <p:strVal val="#ppt_y+.1"/>
                                              </p:val>
                                            </p:tav>
                                            <p:tav tm="100000">
                                              <p:val>
                                                <p:strVal val="#ppt_y"/>
                                              </p:val>
                                            </p:tav>
                                          </p:tavLst>
                                        </p:anim>
                                      </p:childTnLst>
                                    </p:cTn>
                                  </p:par>
                                  <p:par>
                                    <p:cTn id="26" presetID="10" presetClass="entr" presetSubtype="0" fill="hold" grpId="0" nodeType="withEffect">
                                      <p:stCondLst>
                                        <p:cond delay="20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
                                            <p:tgtEl>
                                              <p:spTgt spid="38"/>
                                            </p:tgtEl>
                                          </p:cBhvr>
                                        </p:animEffect>
                                      </p:childTnLst>
                                      <p:subTnLst>
                                        <p:animClr clrSpc="rgb" dir="cw">
                                          <p:cBhvr override="childStyle">
                                            <p:cTn dur="1" fill="hold" display="0" masterRel="nextClick" afterEffect="1"/>
                                            <p:tgtEl>
                                              <p:spTgt spid="38"/>
                                            </p:tgtEl>
                                            <p:attrNameLst>
                                              <p:attrName>ppt_c</p:attrName>
                                            </p:attrNameLst>
                                          </p:cBhvr>
                                          <p:to>
                                            <a:srgbClr val="FFCC00"/>
                                          </p:to>
                                        </p:animClr>
                                      </p:subTnLst>
                                    </p:cTn>
                                  </p:par>
                                  <p:par>
                                    <p:cTn id="29" presetID="42" presetClass="entr" presetSubtype="0" fill="hold" grpId="0" nodeType="withEffect">
                                      <p:stCondLst>
                                        <p:cond delay="20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750"/>
                                            <p:tgtEl>
                                              <p:spTgt spid="40"/>
                                            </p:tgtEl>
                                          </p:cBhvr>
                                        </p:animEffect>
                                        <p:anim calcmode="lin" valueType="num">
                                          <p:cBhvr>
                                            <p:cTn id="32" dur="750" fill="hold"/>
                                            <p:tgtEl>
                                              <p:spTgt spid="40"/>
                                            </p:tgtEl>
                                            <p:attrNameLst>
                                              <p:attrName>ppt_x</p:attrName>
                                            </p:attrNameLst>
                                          </p:cBhvr>
                                          <p:tavLst>
                                            <p:tav tm="0">
                                              <p:val>
                                                <p:strVal val="#ppt_x"/>
                                              </p:val>
                                            </p:tav>
                                            <p:tav tm="100000">
                                              <p:val>
                                                <p:strVal val="#ppt_x"/>
                                              </p:val>
                                            </p:tav>
                                          </p:tavLst>
                                        </p:anim>
                                        <p:anim calcmode="lin" valueType="num">
                                          <p:cBhvr>
                                            <p:cTn id="33" dur="750" fill="hold"/>
                                            <p:tgtEl>
                                              <p:spTgt spid="4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750"/>
                                            <p:tgtEl>
                                              <p:spTgt spid="41"/>
                                            </p:tgtEl>
                                          </p:cBhvr>
                                        </p:animEffect>
                                        <p:anim calcmode="lin" valueType="num">
                                          <p:cBhvr>
                                            <p:cTn id="37" dur="750" fill="hold"/>
                                            <p:tgtEl>
                                              <p:spTgt spid="41"/>
                                            </p:tgtEl>
                                            <p:attrNameLst>
                                              <p:attrName>ppt_x</p:attrName>
                                            </p:attrNameLst>
                                          </p:cBhvr>
                                          <p:tavLst>
                                            <p:tav tm="0">
                                              <p:val>
                                                <p:strVal val="#ppt_x"/>
                                              </p:val>
                                            </p:tav>
                                            <p:tav tm="100000">
                                              <p:val>
                                                <p:strVal val="#ppt_x"/>
                                              </p:val>
                                            </p:tav>
                                          </p:tavLst>
                                        </p:anim>
                                        <p:anim calcmode="lin" valueType="num">
                                          <p:cBhvr>
                                            <p:cTn id="38" dur="750" fill="hold"/>
                                            <p:tgtEl>
                                              <p:spTgt spid="41"/>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300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subTnLst>
                                        <p:animClr clrSpc="rgb" dir="cw">
                                          <p:cBhvr override="childStyle">
                                            <p:cTn dur="1" fill="hold" display="0" masterRel="nextClick" afterEffect="1"/>
                                            <p:tgtEl>
                                              <p:spTgt spid="39"/>
                                            </p:tgtEl>
                                            <p:attrNameLst>
                                              <p:attrName>ppt_c</p:attrName>
                                            </p:attrNameLst>
                                          </p:cBhvr>
                                          <p:to>
                                            <a:srgbClr val="FFCC00"/>
                                          </p:to>
                                        </p:animClr>
                                      </p:subTnLst>
                                    </p:cTn>
                                  </p:par>
                                  <p:par>
                                    <p:cTn id="42" presetID="42" presetClass="entr" presetSubtype="0" fill="hold" grpId="0" nodeType="withEffect">
                                      <p:stCondLst>
                                        <p:cond delay="30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750"/>
                                            <p:tgtEl>
                                              <p:spTgt spid="42"/>
                                            </p:tgtEl>
                                          </p:cBhvr>
                                        </p:animEffect>
                                        <p:anim calcmode="lin" valueType="num">
                                          <p:cBhvr>
                                            <p:cTn id="45" dur="750" fill="hold"/>
                                            <p:tgtEl>
                                              <p:spTgt spid="42"/>
                                            </p:tgtEl>
                                            <p:attrNameLst>
                                              <p:attrName>ppt_x</p:attrName>
                                            </p:attrNameLst>
                                          </p:cBhvr>
                                          <p:tavLst>
                                            <p:tav tm="0">
                                              <p:val>
                                                <p:strVal val="#ppt_x"/>
                                              </p:val>
                                            </p:tav>
                                            <p:tav tm="100000">
                                              <p:val>
                                                <p:strVal val="#ppt_x"/>
                                              </p:val>
                                            </p:tav>
                                          </p:tavLst>
                                        </p:anim>
                                        <p:anim calcmode="lin" valueType="num">
                                          <p:cBhvr>
                                            <p:cTn id="46" dur="750" fill="hold"/>
                                            <p:tgtEl>
                                              <p:spTgt spid="4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30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750"/>
                                            <p:tgtEl>
                                              <p:spTgt spid="43"/>
                                            </p:tgtEl>
                                          </p:cBhvr>
                                        </p:animEffect>
                                        <p:anim calcmode="lin" valueType="num">
                                          <p:cBhvr>
                                            <p:cTn id="50" dur="750" fill="hold"/>
                                            <p:tgtEl>
                                              <p:spTgt spid="43"/>
                                            </p:tgtEl>
                                            <p:attrNameLst>
                                              <p:attrName>ppt_x</p:attrName>
                                            </p:attrNameLst>
                                          </p:cBhvr>
                                          <p:tavLst>
                                            <p:tav tm="0">
                                              <p:val>
                                                <p:strVal val="#ppt_x"/>
                                              </p:val>
                                            </p:tav>
                                            <p:tav tm="100000">
                                              <p:val>
                                                <p:strVal val="#ppt_x"/>
                                              </p:val>
                                            </p:tav>
                                          </p:tavLst>
                                        </p:anim>
                                        <p:anim calcmode="lin" valueType="num">
                                          <p:cBhvr>
                                            <p:cTn id="51" dur="750" fill="hold"/>
                                            <p:tgtEl>
                                              <p:spTgt spid="43"/>
                                            </p:tgtEl>
                                            <p:attrNameLst>
                                              <p:attrName>ppt_y</p:attrName>
                                            </p:attrNameLst>
                                          </p:cBhvr>
                                          <p:tavLst>
                                            <p:tav tm="0">
                                              <p:val>
                                                <p:strVal val="#ppt_y+.1"/>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0-#ppt_w/2"/>
                                              </p:val>
                                            </p:tav>
                                            <p:tav tm="100000">
                                              <p:val>
                                                <p:strVal val="#ppt_x"/>
                                              </p:val>
                                            </p:tav>
                                          </p:tavLst>
                                        </p:anim>
                                        <p:anim calcmode="lin" valueType="num">
                                          <p:cBhvr additive="base">
                                            <p:cTn id="55" dur="500" fill="hold"/>
                                            <p:tgtEl>
                                              <p:spTgt spid="30"/>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0-#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childTnLst>
                              </p:cTn>
                            </p:par>
                            <p:par>
                              <p:cTn id="60" fill="hold">
                                <p:stCondLst>
                                  <p:cond delay="4750"/>
                                </p:stCondLst>
                                <p:childTnLst>
                                  <p:par>
                                    <p:cTn id="61" presetID="2" presetClass="entr" presetSubtype="8" fill="hold" grpId="0" nodeType="afterEffect" p14:presetBounceEnd="40000">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14:bounceEnd="40000">
                                          <p:cBhvr additive="base">
                                            <p:cTn id="63"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64" dur="500" fill="hold"/>
                                            <p:tgtEl>
                                              <p:spTgt spid="35"/>
                                            </p:tgtEl>
                                            <p:attrNameLst>
                                              <p:attrName>ppt_y</p:attrName>
                                            </p:attrNameLst>
                                          </p:cBhvr>
                                          <p:tavLst>
                                            <p:tav tm="0">
                                              <p:val>
                                                <p:strVal val="#ppt_y"/>
                                              </p:val>
                                            </p:tav>
                                            <p:tav tm="100000">
                                              <p:val>
                                                <p:strVal val="#ppt_y"/>
                                              </p:val>
                                            </p:tav>
                                          </p:tavLst>
                                        </p:anim>
                                      </p:childTnLst>
                                    </p:cTn>
                                  </p:par>
                                </p:childTnLst>
                              </p:cTn>
                            </p:par>
                            <p:par>
                              <p:cTn id="65" fill="hold">
                                <p:stCondLst>
                                  <p:cond delay="5250"/>
                                </p:stCondLst>
                                <p:childTnLst>
                                  <p:par>
                                    <p:cTn id="66" presetID="22" presetClass="entr" presetSubtype="8" fill="hold" grpId="0" nodeType="afterEffect">
                                      <p:stCondLst>
                                        <p:cond delay="25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par>
                                    <p:cTn id="69" presetID="12" presetClass="entr" presetSubtype="8" fill="hold" grpId="0" nodeType="withEffect">
                                      <p:stCondLst>
                                        <p:cond delay="250"/>
                                      </p:stCondLst>
                                      <p:childTnLst>
                                        <p:set>
                                          <p:cBhvr>
                                            <p:cTn id="70" dur="1" fill="hold">
                                              <p:stCondLst>
                                                <p:cond delay="0"/>
                                              </p:stCondLst>
                                            </p:cTn>
                                            <p:tgtEl>
                                              <p:spTgt spid="63"/>
                                            </p:tgtEl>
                                            <p:attrNameLst>
                                              <p:attrName>style.visibility</p:attrName>
                                            </p:attrNameLst>
                                          </p:cBhvr>
                                          <p:to>
                                            <p:strVal val="visible"/>
                                          </p:to>
                                        </p:set>
                                        <p:anim calcmode="lin" valueType="num">
                                          <p:cBhvr additive="base">
                                            <p:cTn id="71" dur="500"/>
                                            <p:tgtEl>
                                              <p:spTgt spid="63"/>
                                            </p:tgtEl>
                                            <p:attrNameLst>
                                              <p:attrName>ppt_x</p:attrName>
                                            </p:attrNameLst>
                                          </p:cBhvr>
                                          <p:tavLst>
                                            <p:tav tm="0">
                                              <p:val>
                                                <p:strVal val="#ppt_x-#ppt_w*1.125000"/>
                                              </p:val>
                                            </p:tav>
                                            <p:tav tm="100000">
                                              <p:val>
                                                <p:strVal val="#ppt_x"/>
                                              </p:val>
                                            </p:tav>
                                          </p:tavLst>
                                        </p:anim>
                                        <p:animEffect transition="in" filter="wipe(right)">
                                          <p:cBhvr>
                                            <p:cTn id="7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1" grpId="0" animBg="1"/>
          <p:bldP spid="32" grpId="0"/>
          <p:bldP spid="33" grpId="0"/>
          <p:bldP spid="38" grpId="0" animBg="1"/>
          <p:bldP spid="39" grpId="0" animBg="1"/>
          <p:bldP spid="40" grpId="0"/>
          <p:bldP spid="41" grpId="0"/>
          <p:bldP spid="42" grpId="0"/>
          <p:bldP spid="43" grpId="0"/>
          <p:bldP spid="30" grpId="0" animBg="1"/>
          <p:bldP spid="35" grpId="0" animBg="1"/>
          <p:bldP spid="48" grpId="0"/>
          <p:bldP spid="63" grpId="0"/>
          <p:bldP spid="6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0-#ppt_w/2"/>
                                              </p:val>
                                            </p:tav>
                                            <p:tav tm="100000">
                                              <p:val>
                                                <p:strVal val="#ppt_x"/>
                                              </p:val>
                                            </p:tav>
                                          </p:tavLst>
                                        </p:anim>
                                        <p:anim calcmode="lin" valueType="num">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2" presetClass="entr" presetSubtype="1"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325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subTnLst>
                                        <p:animClr clrSpc="rgb" dir="cw">
                                          <p:cBhvr override="childStyle">
                                            <p:cTn dur="1" fill="hold" display="0" masterRel="nextClick" afterEffect="1"/>
                                            <p:tgtEl>
                                              <p:spTgt spid="31"/>
                                            </p:tgtEl>
                                            <p:attrNameLst>
                                              <p:attrName>ppt_c</p:attrName>
                                            </p:attrNameLst>
                                          </p:cBhvr>
                                          <p:to>
                                            <a:srgbClr val="FFCC00"/>
                                          </p:to>
                                        </p:animClr>
                                      </p:sub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750"/>
                                            <p:tgtEl>
                                              <p:spTgt spid="32"/>
                                            </p:tgtEl>
                                          </p:cBhvr>
                                        </p:animEffect>
                                        <p:anim calcmode="lin" valueType="num">
                                          <p:cBhvr>
                                            <p:cTn id="19" dur="750" fill="hold"/>
                                            <p:tgtEl>
                                              <p:spTgt spid="32"/>
                                            </p:tgtEl>
                                            <p:attrNameLst>
                                              <p:attrName>ppt_x</p:attrName>
                                            </p:attrNameLst>
                                          </p:cBhvr>
                                          <p:tavLst>
                                            <p:tav tm="0">
                                              <p:val>
                                                <p:strVal val="#ppt_x"/>
                                              </p:val>
                                            </p:tav>
                                            <p:tav tm="100000">
                                              <p:val>
                                                <p:strVal val="#ppt_x"/>
                                              </p:val>
                                            </p:tav>
                                          </p:tavLst>
                                        </p:anim>
                                        <p:anim calcmode="lin" valueType="num">
                                          <p:cBhvr>
                                            <p:cTn id="20" dur="750" fill="hold"/>
                                            <p:tgtEl>
                                              <p:spTgt spid="3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anim calcmode="lin" valueType="num">
                                          <p:cBhvr>
                                            <p:cTn id="24" dur="700" fill="hold"/>
                                            <p:tgtEl>
                                              <p:spTgt spid="33"/>
                                            </p:tgtEl>
                                            <p:attrNameLst>
                                              <p:attrName>ppt_x</p:attrName>
                                            </p:attrNameLst>
                                          </p:cBhvr>
                                          <p:tavLst>
                                            <p:tav tm="0">
                                              <p:val>
                                                <p:strVal val="#ppt_x"/>
                                              </p:val>
                                            </p:tav>
                                            <p:tav tm="100000">
                                              <p:val>
                                                <p:strVal val="#ppt_x"/>
                                              </p:val>
                                            </p:tav>
                                          </p:tavLst>
                                        </p:anim>
                                        <p:anim calcmode="lin" valueType="num">
                                          <p:cBhvr>
                                            <p:cTn id="25" dur="700" fill="hold"/>
                                            <p:tgtEl>
                                              <p:spTgt spid="33"/>
                                            </p:tgtEl>
                                            <p:attrNameLst>
                                              <p:attrName>ppt_y</p:attrName>
                                            </p:attrNameLst>
                                          </p:cBhvr>
                                          <p:tavLst>
                                            <p:tav tm="0">
                                              <p:val>
                                                <p:strVal val="#ppt_y+.1"/>
                                              </p:val>
                                            </p:tav>
                                            <p:tav tm="100000">
                                              <p:val>
                                                <p:strVal val="#ppt_y"/>
                                              </p:val>
                                            </p:tav>
                                          </p:tavLst>
                                        </p:anim>
                                      </p:childTnLst>
                                    </p:cTn>
                                  </p:par>
                                  <p:par>
                                    <p:cTn id="26" presetID="10" presetClass="entr" presetSubtype="0" fill="hold" grpId="0" nodeType="withEffect">
                                      <p:stCondLst>
                                        <p:cond delay="20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
                                            <p:tgtEl>
                                              <p:spTgt spid="38"/>
                                            </p:tgtEl>
                                          </p:cBhvr>
                                        </p:animEffect>
                                      </p:childTnLst>
                                      <p:subTnLst>
                                        <p:animClr clrSpc="rgb" dir="cw">
                                          <p:cBhvr override="childStyle">
                                            <p:cTn dur="1" fill="hold" display="0" masterRel="nextClick" afterEffect="1"/>
                                            <p:tgtEl>
                                              <p:spTgt spid="38"/>
                                            </p:tgtEl>
                                            <p:attrNameLst>
                                              <p:attrName>ppt_c</p:attrName>
                                            </p:attrNameLst>
                                          </p:cBhvr>
                                          <p:to>
                                            <a:srgbClr val="FFCC00"/>
                                          </p:to>
                                        </p:animClr>
                                      </p:subTnLst>
                                    </p:cTn>
                                  </p:par>
                                  <p:par>
                                    <p:cTn id="29" presetID="42" presetClass="entr" presetSubtype="0" fill="hold" grpId="0" nodeType="withEffect">
                                      <p:stCondLst>
                                        <p:cond delay="20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750"/>
                                            <p:tgtEl>
                                              <p:spTgt spid="40"/>
                                            </p:tgtEl>
                                          </p:cBhvr>
                                        </p:animEffect>
                                        <p:anim calcmode="lin" valueType="num">
                                          <p:cBhvr>
                                            <p:cTn id="32" dur="750" fill="hold"/>
                                            <p:tgtEl>
                                              <p:spTgt spid="40"/>
                                            </p:tgtEl>
                                            <p:attrNameLst>
                                              <p:attrName>ppt_x</p:attrName>
                                            </p:attrNameLst>
                                          </p:cBhvr>
                                          <p:tavLst>
                                            <p:tav tm="0">
                                              <p:val>
                                                <p:strVal val="#ppt_x"/>
                                              </p:val>
                                            </p:tav>
                                            <p:tav tm="100000">
                                              <p:val>
                                                <p:strVal val="#ppt_x"/>
                                              </p:val>
                                            </p:tav>
                                          </p:tavLst>
                                        </p:anim>
                                        <p:anim calcmode="lin" valueType="num">
                                          <p:cBhvr>
                                            <p:cTn id="33" dur="750" fill="hold"/>
                                            <p:tgtEl>
                                              <p:spTgt spid="4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750"/>
                                            <p:tgtEl>
                                              <p:spTgt spid="41"/>
                                            </p:tgtEl>
                                          </p:cBhvr>
                                        </p:animEffect>
                                        <p:anim calcmode="lin" valueType="num">
                                          <p:cBhvr>
                                            <p:cTn id="37" dur="750" fill="hold"/>
                                            <p:tgtEl>
                                              <p:spTgt spid="41"/>
                                            </p:tgtEl>
                                            <p:attrNameLst>
                                              <p:attrName>ppt_x</p:attrName>
                                            </p:attrNameLst>
                                          </p:cBhvr>
                                          <p:tavLst>
                                            <p:tav tm="0">
                                              <p:val>
                                                <p:strVal val="#ppt_x"/>
                                              </p:val>
                                            </p:tav>
                                            <p:tav tm="100000">
                                              <p:val>
                                                <p:strVal val="#ppt_x"/>
                                              </p:val>
                                            </p:tav>
                                          </p:tavLst>
                                        </p:anim>
                                        <p:anim calcmode="lin" valueType="num">
                                          <p:cBhvr>
                                            <p:cTn id="38" dur="750" fill="hold"/>
                                            <p:tgtEl>
                                              <p:spTgt spid="41"/>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300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subTnLst>
                                        <p:animClr clrSpc="rgb" dir="cw">
                                          <p:cBhvr override="childStyle">
                                            <p:cTn dur="1" fill="hold" display="0" masterRel="nextClick" afterEffect="1"/>
                                            <p:tgtEl>
                                              <p:spTgt spid="39"/>
                                            </p:tgtEl>
                                            <p:attrNameLst>
                                              <p:attrName>ppt_c</p:attrName>
                                            </p:attrNameLst>
                                          </p:cBhvr>
                                          <p:to>
                                            <a:srgbClr val="FFCC00"/>
                                          </p:to>
                                        </p:animClr>
                                      </p:subTnLst>
                                    </p:cTn>
                                  </p:par>
                                  <p:par>
                                    <p:cTn id="42" presetID="42" presetClass="entr" presetSubtype="0" fill="hold" grpId="0" nodeType="withEffect">
                                      <p:stCondLst>
                                        <p:cond delay="30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750"/>
                                            <p:tgtEl>
                                              <p:spTgt spid="42"/>
                                            </p:tgtEl>
                                          </p:cBhvr>
                                        </p:animEffect>
                                        <p:anim calcmode="lin" valueType="num">
                                          <p:cBhvr>
                                            <p:cTn id="45" dur="750" fill="hold"/>
                                            <p:tgtEl>
                                              <p:spTgt spid="42"/>
                                            </p:tgtEl>
                                            <p:attrNameLst>
                                              <p:attrName>ppt_x</p:attrName>
                                            </p:attrNameLst>
                                          </p:cBhvr>
                                          <p:tavLst>
                                            <p:tav tm="0">
                                              <p:val>
                                                <p:strVal val="#ppt_x"/>
                                              </p:val>
                                            </p:tav>
                                            <p:tav tm="100000">
                                              <p:val>
                                                <p:strVal val="#ppt_x"/>
                                              </p:val>
                                            </p:tav>
                                          </p:tavLst>
                                        </p:anim>
                                        <p:anim calcmode="lin" valueType="num">
                                          <p:cBhvr>
                                            <p:cTn id="46" dur="750" fill="hold"/>
                                            <p:tgtEl>
                                              <p:spTgt spid="4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30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750"/>
                                            <p:tgtEl>
                                              <p:spTgt spid="43"/>
                                            </p:tgtEl>
                                          </p:cBhvr>
                                        </p:animEffect>
                                        <p:anim calcmode="lin" valueType="num">
                                          <p:cBhvr>
                                            <p:cTn id="50" dur="750" fill="hold"/>
                                            <p:tgtEl>
                                              <p:spTgt spid="43"/>
                                            </p:tgtEl>
                                            <p:attrNameLst>
                                              <p:attrName>ppt_x</p:attrName>
                                            </p:attrNameLst>
                                          </p:cBhvr>
                                          <p:tavLst>
                                            <p:tav tm="0">
                                              <p:val>
                                                <p:strVal val="#ppt_x"/>
                                              </p:val>
                                            </p:tav>
                                            <p:tav tm="100000">
                                              <p:val>
                                                <p:strVal val="#ppt_x"/>
                                              </p:val>
                                            </p:tav>
                                          </p:tavLst>
                                        </p:anim>
                                        <p:anim calcmode="lin" valueType="num">
                                          <p:cBhvr>
                                            <p:cTn id="51" dur="750" fill="hold"/>
                                            <p:tgtEl>
                                              <p:spTgt spid="43"/>
                                            </p:tgtEl>
                                            <p:attrNameLst>
                                              <p:attrName>ppt_y</p:attrName>
                                            </p:attrNameLst>
                                          </p:cBhvr>
                                          <p:tavLst>
                                            <p:tav tm="0">
                                              <p:val>
                                                <p:strVal val="#ppt_y+.1"/>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0-#ppt_w/2"/>
                                              </p:val>
                                            </p:tav>
                                            <p:tav tm="100000">
                                              <p:val>
                                                <p:strVal val="#ppt_x"/>
                                              </p:val>
                                            </p:tav>
                                          </p:tavLst>
                                        </p:anim>
                                        <p:anim calcmode="lin" valueType="num">
                                          <p:cBhvr additive="base">
                                            <p:cTn id="55" dur="500" fill="hold"/>
                                            <p:tgtEl>
                                              <p:spTgt spid="30"/>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0-#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childTnLst>
                              </p:cTn>
                            </p:par>
                            <p:par>
                              <p:cTn id="60" fill="hold">
                                <p:stCondLst>
                                  <p:cond delay="4750"/>
                                </p:stCondLst>
                                <p:childTnLst>
                                  <p:par>
                                    <p:cTn id="61" presetID="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0-#ppt_w/2"/>
                                              </p:val>
                                            </p:tav>
                                            <p:tav tm="100000">
                                              <p:val>
                                                <p:strVal val="#ppt_x"/>
                                              </p:val>
                                            </p:tav>
                                          </p:tavLst>
                                        </p:anim>
                                        <p:anim calcmode="lin" valueType="num">
                                          <p:cBhvr additive="base">
                                            <p:cTn id="64" dur="500" fill="hold"/>
                                            <p:tgtEl>
                                              <p:spTgt spid="35"/>
                                            </p:tgtEl>
                                            <p:attrNameLst>
                                              <p:attrName>ppt_y</p:attrName>
                                            </p:attrNameLst>
                                          </p:cBhvr>
                                          <p:tavLst>
                                            <p:tav tm="0">
                                              <p:val>
                                                <p:strVal val="#ppt_y"/>
                                              </p:val>
                                            </p:tav>
                                            <p:tav tm="100000">
                                              <p:val>
                                                <p:strVal val="#ppt_y"/>
                                              </p:val>
                                            </p:tav>
                                          </p:tavLst>
                                        </p:anim>
                                      </p:childTnLst>
                                    </p:cTn>
                                  </p:par>
                                </p:childTnLst>
                              </p:cTn>
                            </p:par>
                            <p:par>
                              <p:cTn id="65" fill="hold">
                                <p:stCondLst>
                                  <p:cond delay="5250"/>
                                </p:stCondLst>
                                <p:childTnLst>
                                  <p:par>
                                    <p:cTn id="66" presetID="22" presetClass="entr" presetSubtype="8" fill="hold" grpId="0" nodeType="afterEffect">
                                      <p:stCondLst>
                                        <p:cond delay="25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par>
                                    <p:cTn id="69" presetID="12" presetClass="entr" presetSubtype="8" fill="hold" grpId="0" nodeType="withEffect">
                                      <p:stCondLst>
                                        <p:cond delay="250"/>
                                      </p:stCondLst>
                                      <p:childTnLst>
                                        <p:set>
                                          <p:cBhvr>
                                            <p:cTn id="70" dur="1" fill="hold">
                                              <p:stCondLst>
                                                <p:cond delay="0"/>
                                              </p:stCondLst>
                                            </p:cTn>
                                            <p:tgtEl>
                                              <p:spTgt spid="63"/>
                                            </p:tgtEl>
                                            <p:attrNameLst>
                                              <p:attrName>style.visibility</p:attrName>
                                            </p:attrNameLst>
                                          </p:cBhvr>
                                          <p:to>
                                            <p:strVal val="visible"/>
                                          </p:to>
                                        </p:set>
                                        <p:anim calcmode="lin" valueType="num">
                                          <p:cBhvr additive="base">
                                            <p:cTn id="71" dur="500"/>
                                            <p:tgtEl>
                                              <p:spTgt spid="63"/>
                                            </p:tgtEl>
                                            <p:attrNameLst>
                                              <p:attrName>ppt_x</p:attrName>
                                            </p:attrNameLst>
                                          </p:cBhvr>
                                          <p:tavLst>
                                            <p:tav tm="0">
                                              <p:val>
                                                <p:strVal val="#ppt_x-#ppt_w*1.125000"/>
                                              </p:val>
                                            </p:tav>
                                            <p:tav tm="100000">
                                              <p:val>
                                                <p:strVal val="#ppt_x"/>
                                              </p:val>
                                            </p:tav>
                                          </p:tavLst>
                                        </p:anim>
                                        <p:animEffect transition="in" filter="wipe(right)">
                                          <p:cBhvr>
                                            <p:cTn id="7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1" grpId="0" animBg="1"/>
          <p:bldP spid="32" grpId="0"/>
          <p:bldP spid="33" grpId="0"/>
          <p:bldP spid="38" grpId="0" animBg="1"/>
          <p:bldP spid="39" grpId="0" animBg="1"/>
          <p:bldP spid="40" grpId="0"/>
          <p:bldP spid="41" grpId="0"/>
          <p:bldP spid="42" grpId="0"/>
          <p:bldP spid="43" grpId="0"/>
          <p:bldP spid="30" grpId="0" animBg="1"/>
          <p:bldP spid="35" grpId="0" animBg="1"/>
          <p:bldP spid="48" grpId="0"/>
          <p:bldP spid="63" grpId="0"/>
          <p:bldP spid="64"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87829" y="123522"/>
            <a:ext cx="1898146" cy="1860738"/>
            <a:chOff x="10303137" y="3050891"/>
            <a:chExt cx="1898146" cy="1860738"/>
          </a:xfrm>
        </p:grpSpPr>
        <p:sp>
          <p:nvSpPr>
            <p:cNvPr id="37" name="Freeform 5"/>
            <p:cNvSpPr>
              <a:spLocks noEditPoints="1"/>
            </p:cNvSpPr>
            <p:nvPr/>
          </p:nvSpPr>
          <p:spPr bwMode="auto">
            <a:xfrm rot="259640" flipH="1">
              <a:off x="10303137" y="3050891"/>
              <a:ext cx="1898146" cy="186073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004E94"/>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endParaRPr lang="zh-CN" altLang="en-US" sz="1800" dirty="0">
                <a:ea typeface="微软雅黑" panose="020B0503020204020204" pitchFamily="34" charset="-122"/>
              </a:endParaRPr>
            </a:p>
          </p:txBody>
        </p:sp>
        <p:sp>
          <p:nvSpPr>
            <p:cNvPr id="42" name="Freeform 26"/>
            <p:cNvSpPr>
              <a:spLocks noEditPoints="1"/>
            </p:cNvSpPr>
            <p:nvPr/>
          </p:nvSpPr>
          <p:spPr bwMode="auto">
            <a:xfrm flipH="1">
              <a:off x="10690922" y="3382910"/>
              <a:ext cx="650466" cy="58664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7CE2"/>
            </a:solidFill>
            <a:ln>
              <a:noFill/>
            </a:ln>
          </p:spPr>
          <p:txBody>
            <a:bodyPr vert="horz" wrap="square" lIns="91392" tIns="45696" rIns="91392" bIns="45696" numCol="1" anchor="t" anchorCtr="0" compatLnSpc="1"/>
            <a:lstStyle/>
            <a:p>
              <a:endParaRPr lang="zh-CN" altLang="en-US" sz="1800" dirty="0">
                <a:solidFill>
                  <a:schemeClr val="accent1"/>
                </a:solidFill>
                <a:ea typeface="微软雅黑" panose="020B0503020204020204" pitchFamily="34" charset="-122"/>
              </a:endParaRPr>
            </a:p>
          </p:txBody>
        </p:sp>
      </p:grpSp>
      <p:grpSp>
        <p:nvGrpSpPr>
          <p:cNvPr id="2" name="组合 1"/>
          <p:cNvGrpSpPr/>
          <p:nvPr/>
        </p:nvGrpSpPr>
        <p:grpSpPr>
          <a:xfrm>
            <a:off x="0" y="0"/>
            <a:ext cx="2074433" cy="5761308"/>
            <a:chOff x="0" y="0"/>
            <a:chExt cx="2074433" cy="5761308"/>
          </a:xfrm>
        </p:grpSpPr>
        <p:sp>
          <p:nvSpPr>
            <p:cNvPr id="22" name="矩形 2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8"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9"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0" name="组合 29"/>
            <p:cNvGrpSpPr/>
            <p:nvPr/>
          </p:nvGrpSpPr>
          <p:grpSpPr>
            <a:xfrm>
              <a:off x="273298" y="593254"/>
              <a:ext cx="1536206" cy="1544166"/>
              <a:chOff x="273298" y="593254"/>
              <a:chExt cx="1536206" cy="1544166"/>
            </a:xfrm>
          </p:grpSpPr>
          <p:sp>
            <p:nvSpPr>
              <p:cNvPr id="38" name="椭圆 37"/>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9" name="图片 38"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0" name="TextBox 27"/>
          <p:cNvSpPr txBox="1"/>
          <p:nvPr/>
        </p:nvSpPr>
        <p:spPr>
          <a:xfrm>
            <a:off x="2753573" y="717472"/>
            <a:ext cx="1210588" cy="400110"/>
          </a:xfrm>
          <a:prstGeom prst="rect">
            <a:avLst/>
          </a:prstGeom>
          <a:noFill/>
        </p:spPr>
        <p:txBody>
          <a:bodyPr wrap="none" rtlCol="0">
            <a:spAutoFit/>
          </a:bodyPr>
          <a:lstStyle/>
          <a:p>
            <a:r>
              <a:rPr lang="zh-CN" altLang="en-US" sz="2000" dirty="0">
                <a:solidFill>
                  <a:srgbClr val="2B558E"/>
                </a:solidFill>
                <a:cs typeface="+mn-ea"/>
                <a:sym typeface="+mn-lt"/>
              </a:rPr>
              <a:t>参考文献</a:t>
            </a:r>
            <a:endParaRPr lang="en-US" altLang="zh-CN" sz="2000" dirty="0">
              <a:solidFill>
                <a:srgbClr val="2B558E"/>
              </a:solidFill>
              <a:cs typeface="+mn-ea"/>
              <a:sym typeface="+mn-lt"/>
            </a:endParaRPr>
          </a:p>
        </p:txBody>
      </p:sp>
      <p:sp>
        <p:nvSpPr>
          <p:cNvPr id="41" name="矩形 40"/>
          <p:cNvSpPr/>
          <p:nvPr/>
        </p:nvSpPr>
        <p:spPr>
          <a:xfrm>
            <a:off x="2587551" y="73734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
        <p:nvSpPr>
          <p:cNvPr id="24" name="Oval 10"/>
          <p:cNvSpPr>
            <a:spLocks noChangeArrowheads="1"/>
          </p:cNvSpPr>
          <p:nvPr/>
        </p:nvSpPr>
        <p:spPr bwMode="auto">
          <a:xfrm>
            <a:off x="2560489" y="1660804"/>
            <a:ext cx="330230" cy="323456"/>
          </a:xfrm>
          <a:prstGeom prst="ellipse">
            <a:avLst/>
          </a:prstGeom>
          <a:solidFill>
            <a:srgbClr val="007CE2"/>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1</a:t>
            </a:r>
            <a:endParaRPr lang="zh-CN" altLang="en-US" sz="1400" dirty="0">
              <a:solidFill>
                <a:srgbClr val="F8F8F8"/>
              </a:solidFill>
              <a:latin typeface="Lifeline JL" panose="00000400000000000000" pitchFamily="2" charset="0"/>
              <a:ea typeface="微软雅黑" panose="020B0503020204020204" pitchFamily="34" charset="-122"/>
            </a:endParaRPr>
          </a:p>
        </p:txBody>
      </p:sp>
      <p:sp>
        <p:nvSpPr>
          <p:cNvPr id="25" name="Oval 13"/>
          <p:cNvSpPr>
            <a:spLocks noChangeArrowheads="1"/>
          </p:cNvSpPr>
          <p:nvPr/>
        </p:nvSpPr>
        <p:spPr bwMode="auto">
          <a:xfrm>
            <a:off x="2560489" y="2291445"/>
            <a:ext cx="330230" cy="338554"/>
          </a:xfrm>
          <a:prstGeom prst="ellipse">
            <a:avLst/>
          </a:prstGeom>
          <a:solidFill>
            <a:srgbClr val="004E94"/>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2</a:t>
            </a:r>
            <a:endParaRPr lang="zh-CN" altLang="en-US" sz="1400" dirty="0">
              <a:solidFill>
                <a:srgbClr val="F8F8F8"/>
              </a:solidFill>
              <a:latin typeface="Lifeline JL" panose="00000400000000000000" pitchFamily="2" charset="0"/>
              <a:ea typeface="微软雅黑" panose="020B0503020204020204" pitchFamily="34" charset="-122"/>
            </a:endParaRPr>
          </a:p>
        </p:txBody>
      </p:sp>
      <p:sp>
        <p:nvSpPr>
          <p:cNvPr id="27" name="Oval 13"/>
          <p:cNvSpPr>
            <a:spLocks noChangeArrowheads="1"/>
          </p:cNvSpPr>
          <p:nvPr/>
        </p:nvSpPr>
        <p:spPr bwMode="auto">
          <a:xfrm>
            <a:off x="2560489" y="2907001"/>
            <a:ext cx="344536" cy="338554"/>
          </a:xfrm>
          <a:prstGeom prst="ellipse">
            <a:avLst/>
          </a:prstGeom>
          <a:solidFill>
            <a:srgbClr val="007CE2"/>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3</a:t>
            </a:r>
            <a:endParaRPr lang="zh-CN" altLang="en-US" sz="1400" dirty="0">
              <a:solidFill>
                <a:srgbClr val="F8F8F8"/>
              </a:solidFill>
              <a:latin typeface="Lifeline JL" panose="00000400000000000000" pitchFamily="2" charset="0"/>
              <a:ea typeface="微软雅黑" panose="020B0503020204020204" pitchFamily="34" charset="-122"/>
            </a:endParaRPr>
          </a:p>
        </p:txBody>
      </p:sp>
      <p:sp>
        <p:nvSpPr>
          <p:cNvPr id="32" name="Oval 13"/>
          <p:cNvSpPr>
            <a:spLocks noChangeArrowheads="1"/>
          </p:cNvSpPr>
          <p:nvPr/>
        </p:nvSpPr>
        <p:spPr bwMode="auto">
          <a:xfrm>
            <a:off x="2560489" y="3552740"/>
            <a:ext cx="378398" cy="338554"/>
          </a:xfrm>
          <a:prstGeom prst="ellipse">
            <a:avLst/>
          </a:prstGeom>
          <a:solidFill>
            <a:srgbClr val="004E94"/>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4</a:t>
            </a:r>
            <a:endParaRPr lang="zh-CN" altLang="en-US" sz="1400" dirty="0">
              <a:solidFill>
                <a:srgbClr val="F8F8F8"/>
              </a:solidFill>
              <a:latin typeface="Lifeline JL" panose="00000400000000000000" pitchFamily="2" charset="0"/>
              <a:ea typeface="微软雅黑" panose="020B0503020204020204" pitchFamily="34" charset="-122"/>
            </a:endParaRPr>
          </a:p>
        </p:txBody>
      </p:sp>
      <p:sp>
        <p:nvSpPr>
          <p:cNvPr id="34" name="Oval 13"/>
          <p:cNvSpPr>
            <a:spLocks noChangeArrowheads="1"/>
          </p:cNvSpPr>
          <p:nvPr/>
        </p:nvSpPr>
        <p:spPr bwMode="auto">
          <a:xfrm>
            <a:off x="2560489" y="4134864"/>
            <a:ext cx="378398" cy="338554"/>
          </a:xfrm>
          <a:prstGeom prst="ellipse">
            <a:avLst/>
          </a:prstGeom>
          <a:solidFill>
            <a:srgbClr val="007CE2"/>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5</a:t>
            </a:r>
            <a:endParaRPr lang="zh-CN" altLang="en-US" sz="1400" dirty="0">
              <a:solidFill>
                <a:srgbClr val="F8F8F8"/>
              </a:solidFill>
              <a:latin typeface="Lifeline JL" panose="00000400000000000000" pitchFamily="2" charset="0"/>
              <a:ea typeface="微软雅黑" panose="020B0503020204020204" pitchFamily="34" charset="-122"/>
            </a:endParaRPr>
          </a:p>
        </p:txBody>
      </p:sp>
      <p:grpSp>
        <p:nvGrpSpPr>
          <p:cNvPr id="3" name="组合 2"/>
          <p:cNvGrpSpPr/>
          <p:nvPr/>
        </p:nvGrpSpPr>
        <p:grpSpPr>
          <a:xfrm>
            <a:off x="2990533" y="1640216"/>
            <a:ext cx="5919242" cy="3399215"/>
            <a:chOff x="3343620" y="1478447"/>
            <a:chExt cx="5919242" cy="3399215"/>
          </a:xfrm>
        </p:grpSpPr>
        <p:sp>
          <p:nvSpPr>
            <p:cNvPr id="21" name="TextBox 6"/>
            <p:cNvSpPr txBox="1"/>
            <p:nvPr/>
          </p:nvSpPr>
          <p:spPr>
            <a:xfrm>
              <a:off x="3343620" y="1478447"/>
              <a:ext cx="5461050" cy="58477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刘思强：中小企业企业文化建设初探</a:t>
              </a:r>
              <a:r>
                <a:rPr lang="en-US" altLang="zh-CN" sz="1600" dirty="0"/>
                <a:t>[J].</a:t>
              </a:r>
              <a:r>
                <a:rPr lang="zh-CN" altLang="en-US" sz="1600" dirty="0"/>
                <a:t>湖南社会科学，</a:t>
              </a:r>
              <a:r>
                <a:rPr lang="en-US" altLang="zh-CN" sz="1600" dirty="0"/>
                <a:t>2002(5).</a:t>
              </a:r>
              <a:endParaRPr lang="en-US" altLang="zh-CN" sz="1600" dirty="0"/>
            </a:p>
          </p:txBody>
        </p:sp>
        <p:sp>
          <p:nvSpPr>
            <p:cNvPr id="23" name="TextBox 7"/>
            <p:cNvSpPr txBox="1"/>
            <p:nvPr/>
          </p:nvSpPr>
          <p:spPr>
            <a:xfrm>
              <a:off x="3343620" y="2129676"/>
              <a:ext cx="5919242" cy="3385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德鲁克：知识管理</a:t>
              </a:r>
              <a:r>
                <a:rPr lang="en-US" altLang="zh-CN" sz="1600" dirty="0"/>
                <a:t>.</a:t>
              </a:r>
              <a:r>
                <a:rPr lang="zh-CN" altLang="en-US" sz="1600" dirty="0"/>
                <a:t>中国人民大学出版社，</a:t>
              </a:r>
              <a:r>
                <a:rPr lang="en-US" altLang="zh-CN" sz="1600" dirty="0"/>
                <a:t>2000.</a:t>
              </a:r>
              <a:endParaRPr lang="en-US" altLang="zh-CN" sz="1600" dirty="0"/>
            </a:p>
          </p:txBody>
        </p:sp>
        <p:sp>
          <p:nvSpPr>
            <p:cNvPr id="26" name="TextBox 10"/>
            <p:cNvSpPr txBox="1"/>
            <p:nvPr/>
          </p:nvSpPr>
          <p:spPr>
            <a:xfrm>
              <a:off x="3343620" y="2625214"/>
              <a:ext cx="5576271" cy="58477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韩文辉，吴戚戚：国外企业文化理论主要流派述评</a:t>
              </a:r>
              <a:r>
                <a:rPr lang="en-US" altLang="zh-CN" sz="1600" dirty="0"/>
                <a:t>.</a:t>
              </a:r>
              <a:r>
                <a:rPr lang="zh-CN" altLang="en-US" sz="1600" dirty="0"/>
                <a:t>哈尔滨工业大学学报，</a:t>
              </a:r>
              <a:r>
                <a:rPr lang="en-US" altLang="zh-CN" sz="1600" dirty="0"/>
                <a:t>2000</a:t>
              </a:r>
              <a:r>
                <a:rPr lang="zh-CN" altLang="en-US" sz="1600" dirty="0"/>
                <a:t>（</a:t>
              </a:r>
              <a:r>
                <a:rPr lang="en-US" altLang="zh-CN" sz="1600" dirty="0"/>
                <a:t>4</a:t>
              </a:r>
              <a:r>
                <a:rPr lang="zh-CN" altLang="en-US" sz="1600" dirty="0"/>
                <a:t>）</a:t>
              </a:r>
              <a:r>
                <a:rPr lang="en-US" altLang="zh-CN" sz="1600" dirty="0"/>
                <a:t>23.</a:t>
              </a:r>
              <a:endParaRPr lang="en-US" altLang="zh-CN" sz="1600" dirty="0"/>
            </a:p>
          </p:txBody>
        </p:sp>
        <p:sp>
          <p:nvSpPr>
            <p:cNvPr id="31" name="TextBox 12"/>
            <p:cNvSpPr txBox="1"/>
            <p:nvPr/>
          </p:nvSpPr>
          <p:spPr>
            <a:xfrm>
              <a:off x="3343620" y="3390974"/>
              <a:ext cx="5919242" cy="3385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迈克尔</a:t>
              </a:r>
              <a:r>
                <a:rPr lang="en-US" altLang="zh-CN" sz="1600" dirty="0"/>
                <a:t>·</a:t>
              </a:r>
              <a:r>
                <a:rPr lang="zh-CN" altLang="en-US" sz="1600" dirty="0"/>
                <a:t>茨维尔：创造基于能力的企业文化</a:t>
              </a:r>
              <a:r>
                <a:rPr lang="en-US" altLang="zh-CN" sz="1600" dirty="0"/>
                <a:t>.</a:t>
              </a:r>
              <a:r>
                <a:rPr lang="zh-CN" altLang="en-US" sz="1600" dirty="0"/>
                <a:t>华夏出版社，</a:t>
              </a:r>
              <a:r>
                <a:rPr lang="en-US" altLang="zh-CN" sz="1600" dirty="0"/>
                <a:t>2002.</a:t>
              </a:r>
              <a:endParaRPr lang="en-US" altLang="zh-CN" sz="1600" dirty="0"/>
            </a:p>
          </p:txBody>
        </p:sp>
        <p:sp>
          <p:nvSpPr>
            <p:cNvPr id="33" name="TextBox 14"/>
            <p:cNvSpPr txBox="1"/>
            <p:nvPr/>
          </p:nvSpPr>
          <p:spPr>
            <a:xfrm>
              <a:off x="3343620" y="3965041"/>
              <a:ext cx="5919242" cy="3385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王成荣：企业文化学教程</a:t>
              </a:r>
              <a:r>
                <a:rPr lang="en-US" altLang="zh-CN" sz="1600" dirty="0"/>
                <a:t>[M].</a:t>
              </a:r>
              <a:r>
                <a:rPr lang="zh-CN" altLang="en-US" sz="1600" dirty="0"/>
                <a:t>中国人民大学出版社，</a:t>
              </a:r>
              <a:r>
                <a:rPr lang="en-US" altLang="zh-CN" sz="1600" dirty="0"/>
                <a:t>2003.</a:t>
              </a:r>
              <a:endParaRPr lang="en-US" altLang="zh-CN" sz="1600" dirty="0"/>
            </a:p>
          </p:txBody>
        </p:sp>
        <p:sp>
          <p:nvSpPr>
            <p:cNvPr id="35" name="TextBox 16"/>
            <p:cNvSpPr txBox="1"/>
            <p:nvPr/>
          </p:nvSpPr>
          <p:spPr>
            <a:xfrm>
              <a:off x="3343620" y="4539108"/>
              <a:ext cx="5919242" cy="3385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秦梦华：中小企业文化建设的现状及构建方略研究</a:t>
              </a:r>
              <a:r>
                <a:rPr lang="en-US" altLang="zh-CN" sz="1600" dirty="0"/>
                <a:t>[J].</a:t>
              </a:r>
              <a:endParaRPr lang="en-US" altLang="zh-CN" sz="1600" dirty="0"/>
            </a:p>
          </p:txBody>
        </p:sp>
      </p:grpSp>
      <p:sp>
        <p:nvSpPr>
          <p:cNvPr id="36" name="Oval 13"/>
          <p:cNvSpPr>
            <a:spLocks noChangeArrowheads="1"/>
          </p:cNvSpPr>
          <p:nvPr/>
        </p:nvSpPr>
        <p:spPr bwMode="auto">
          <a:xfrm>
            <a:off x="2560489" y="4715975"/>
            <a:ext cx="378398" cy="323456"/>
          </a:xfrm>
          <a:prstGeom prst="ellipse">
            <a:avLst/>
          </a:prstGeom>
          <a:solidFill>
            <a:srgbClr val="004E94"/>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6</a:t>
            </a:r>
            <a:endParaRPr lang="zh-CN" altLang="en-US" sz="1400" dirty="0">
              <a:solidFill>
                <a:srgbClr val="F8F8F8"/>
              </a:solidFill>
              <a:latin typeface="Lifeline JL" panose="00000400000000000000" pitchFamily="2"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40"/>
                                        </p:tgtEl>
                                        <p:attrNameLst>
                                          <p:attrName>style.visibility</p:attrName>
                                        </p:attrNameLst>
                                      </p:cBhvr>
                                      <p:to>
                                        <p:strVal val="visible"/>
                                      </p:to>
                                    </p:set>
                                    <p:anim calcmode="lin" valueType="num">
                                      <p:cBhvr additive="base">
                                        <p:cTn id="10" dur="500"/>
                                        <p:tgtEl>
                                          <p:spTgt spid="40"/>
                                        </p:tgtEl>
                                        <p:attrNameLst>
                                          <p:attrName>ppt_x</p:attrName>
                                        </p:attrNameLst>
                                      </p:cBhvr>
                                      <p:tavLst>
                                        <p:tav tm="0">
                                          <p:val>
                                            <p:strVal val="#ppt_x-#ppt_w*1.125000"/>
                                          </p:val>
                                        </p:tav>
                                        <p:tav tm="100000">
                                          <p:val>
                                            <p:strVal val="#ppt_x"/>
                                          </p:val>
                                        </p:tav>
                                      </p:tavLst>
                                    </p:anim>
                                    <p:animEffect transition="in" filter="wipe(right)">
                                      <p:cBhvr>
                                        <p:cTn id="11" dur="500"/>
                                        <p:tgtEl>
                                          <p:spTgt spid="40"/>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12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P spid="24" grpId="0" animBg="1"/>
      <p:bldP spid="25" grpId="0" animBg="1"/>
      <p:bldP spid="27" grpId="0" animBg="1"/>
      <p:bldP spid="32" grpId="0" animBg="1"/>
      <p:bldP spid="34" grpId="0" animBg="1"/>
      <p:bldP spid="36" grpId="0" animBg="1"/>
    </p:bldLst>
  </p:timing>
</p:sld>
</file>

<file path=ppt/tags/tag1.xml><?xml version="1.0" encoding="utf-8"?>
<p:tagLst xmlns:p="http://schemas.openxmlformats.org/presentationml/2006/main">
  <p:tag name="ISPRING_PRESENTATION_TITLE" val="创意几何毕业论文答辩设计PPT模板"/>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2719</Words>
  <Application>WPS 演示</Application>
  <PresentationFormat>全屏显示(16:10)</PresentationFormat>
  <Paragraphs>507</Paragraphs>
  <Slides>27</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Lifeline JL</vt:lpstr>
      <vt:lpstr>Segoe Print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创意几何毕业论文答辩设计PPT模板</dc:title>
  <dc:creator/>
  <cp:lastModifiedBy>名字七个字就好</cp:lastModifiedBy>
  <cp:revision>708</cp:revision>
  <dcterms:created xsi:type="dcterms:W3CDTF">2015-01-22T07:34:00Z</dcterms:created>
  <dcterms:modified xsi:type="dcterms:W3CDTF">2020-11-13T10:41:21Z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