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6" r:id="rId10"/>
    <p:sldId id="263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附：attention pooling:即在pooling层做attention，用CNN学习到特征，然后产生权重，进行attention，最后得到表达向量。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DIN attention pooling：对于不同的新闻赋予不同权重的attention pooling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920" y="1706880"/>
            <a:ext cx="11127105" cy="1972310"/>
          </a:xfrm>
        </p:spPr>
        <p:txBody>
          <a:bodyPr>
            <a:normAutofit/>
          </a:bodyPr>
          <a:p>
            <a:pPr fontAlgn="auto">
              <a:lnSpc>
                <a:spcPts val="4080"/>
              </a:lnSpc>
            </a:pPr>
            <a:r>
              <a:rPr lang="en-US" altLang="zh-CN" sz="5400"/>
              <a:t>Task11 News Recommendation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汇报展示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1790" y="4327843"/>
            <a:ext cx="9144000" cy="1655762"/>
          </a:xfrm>
        </p:spPr>
        <p:txBody>
          <a:bodyPr/>
          <a:p>
            <a:r>
              <a:rPr lang="zh-CN" altLang="en-US"/>
              <a:t>王丹宇 </a:t>
            </a:r>
            <a:r>
              <a:rPr lang="en-US" altLang="zh-CN"/>
              <a:t>2018202155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项目回顾</a:t>
            </a:r>
            <a:endParaRPr lang="zh-CN" altLang="en-US"/>
          </a:p>
          <a:p>
            <a:r>
              <a:rPr lang="zh-CN" altLang="en-US"/>
              <a:t>第三阶段工作</a:t>
            </a:r>
            <a:endParaRPr lang="zh-CN" altLang="en-US"/>
          </a:p>
          <a:p>
            <a:r>
              <a:rPr lang="zh-CN" altLang="en-US"/>
              <a:t>项目总结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项目回顾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前两阶段学习了提供的新闻推荐系统模型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84020" y="2870200"/>
          <a:ext cx="9563100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0"/>
                <a:gridCol w="4781550"/>
              </a:tblGrid>
              <a:tr h="957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Collaborative Filtering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GRU4Rec</a:t>
                      </a:r>
                      <a:r>
                        <a:rPr lang="en-US" altLang="zh-CN" b="0"/>
                        <a:t>, SLi-Rec, FAST, LightGCN, A2SVD, Caser</a:t>
                      </a:r>
                      <a:endParaRPr lang="en-US" altLang="zh-CN" b="0"/>
                    </a:p>
                  </a:txBody>
                  <a:tcPr/>
                </a:tc>
              </a:tr>
              <a:tr h="957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Content-Based Filtering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TF-IDF</a:t>
                      </a:r>
                      <a:r>
                        <a:rPr lang="en-US" altLang="zh-CN"/>
                        <a:t>, FFM, DKN, NRMS</a:t>
                      </a:r>
                      <a:endParaRPr lang="en-US" altLang="zh-CN"/>
                    </a:p>
                  </a:txBody>
                  <a:tcPr/>
                </a:tc>
              </a:tr>
              <a:tr h="957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Hybrid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LightFM/Hybrid Matrix Factorization</a:t>
                      </a:r>
                      <a:r>
                        <a:rPr lang="en-US" altLang="zh-CN"/>
                        <a:t>, GeoIMC, xDeepFM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0000"/>
          </a:bodyPr>
          <a:p>
            <a:r>
              <a:rPr lang="zh-CN" altLang="en-US"/>
              <a:t>提出了改进算法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LSTUR</a:t>
            </a:r>
            <a:r>
              <a:rPr lang="zh-CN" altLang="en-US"/>
              <a:t>、</a:t>
            </a:r>
            <a:r>
              <a:rPr lang="en-US" altLang="zh-CN"/>
              <a:t>NAML</a:t>
            </a:r>
            <a:r>
              <a:rPr lang="zh-CN" altLang="en-US"/>
              <a:t>、</a:t>
            </a:r>
            <a:r>
              <a:rPr lang="en-US" altLang="zh-CN"/>
              <a:t>NRMS</a:t>
            </a:r>
            <a:r>
              <a:rPr lang="zh-CN" altLang="en-US"/>
              <a:t>算法设计改进思路，对于用户：刻画长期和短期兴趣；对于新闻的表达：采用multi-view，更准确地表示新闻；另外用注意力机制更多地关注重要的新闻历史数据。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算法代码结构：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base_model.py 定义BaseModel类，做初始化，调用模型的训练、评估函数，调用新闻编码器、用户编码器。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layers.py 定义自注意力层，初始化，计算输出参数，及建立和调用层的函数。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model.py 模型的主要部分，定义Model类，初始化，定义标签，定义用户和新闻的特征，建立用户编码器和新闻编码器，调用前面各部分模型的总模型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p>
            <a:r>
              <a:rPr lang="zh-CN" altLang="en-US" sz="2000"/>
              <a:t>分析了基于MIND数据集的新闻推荐比赛中获奖的改进算法的思路和实验效果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1.Huige Cheng, Sogou, China (chenghuige)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模型方法：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对于历史点击新闻：将docid, cats,subcats做attention pooling，将entity,title,abstract,body做DIN attention pooling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对于候选新闻文档：将title, abstract, body做attention pooling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然后将计算好的特征做拼接、内积运算，最后放入MLP中训练</a:t>
            </a:r>
            <a:endParaRPr lang="zh-CN" altLang="en-US" sz="1800"/>
          </a:p>
          <a:p>
            <a:pPr marL="0" indent="0">
              <a:buNone/>
            </a:pPr>
            <a:endParaRPr lang="zh-CN" altLang="en-US" sz="3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0" y="4204970"/>
            <a:ext cx="663638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91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1.Huige Cheng, Sogou, China (chenghuige)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评估的方法：</a:t>
            </a:r>
            <a:endParaRPr lang="zh-CN" altLang="en-US" sz="1800"/>
          </a:p>
          <a:p>
            <a:r>
              <a:rPr lang="zh-CN" altLang="en-US" sz="1800"/>
              <a:t>测试集中的文档比例远高于验证集中的，因此如果算法高度依赖于docid，会导致在验证集中得到好的结果而在测试集中效果不好。但是docid对验证集仍有作用所以仍采用docid作为输入的特征。而为了让验证集和测试集在效果上一致，</a:t>
            </a:r>
            <a:r>
              <a:rPr lang="zh-CN" altLang="en-US" sz="1800" u="sng"/>
              <a:t>随机地将验证集中的一部分docid改为在训练集中不出现</a:t>
            </a:r>
            <a:r>
              <a:rPr lang="zh-CN" altLang="en-US" sz="1800"/>
              <a:t>，解决这一问题。</a:t>
            </a:r>
            <a:endParaRPr lang="zh-CN" altLang="en-US" sz="1800"/>
          </a:p>
          <a:p>
            <a:r>
              <a:rPr lang="zh-CN" altLang="en-US" sz="1800"/>
              <a:t>用auc方法评估，采用异步验证，即边训练边得到评估的结果。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2.U Kang, Seoul National University and DeepTrade Inc., South Korea (dtsnu)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模型方法：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整体上是基于multi-head self-attention(NRMS)和attentive multi-view learning(NAML)这两种算法，用BERT、Glove从title、category、subcategory、abstract中提取词嵌入，然后用两层多头自注意力提取题目和摘要的更复杂的嵌入，把这几个嵌入用带注意力的多视角结合起来，最终基于这个基本模型做集成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NRMS+NAML+Glove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NRMS+NAML+BERT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基于这两个基本模型做集成学习(ensemble)。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4" name="图片 3" descr="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4969510"/>
            <a:ext cx="9615805" cy="1899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6107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3.Yichao Lu, Layer 6 AI, Canada (oahciy)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模型方法：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基于bidirectional LSTM （同时使用正向的LSTM和反向的LSTM）做一些改进：用fastText代替Glove做词向量的初始化、对LSTM的权重正交初始化，对输入的文本扩大数据量，可以通过打乱、替换、使用同义词等方法，并用LazyAdam（仅更新当前batch中出现的稀疏变量索引的移动平均累加器，而不是更新所有索引的累加器）方法更新稀疏的词嵌入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位置的嵌入：引入一个位置嵌入层，把每个位置编码为一个向量表达。另外，进入位置嵌入层之前要将用户浏览历史翻转，以处理变长的用户历史数据，这样能使得所有用户的最后一个浏览或倒数第二个...新闻用的是同一个位置嵌入层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添加多视角表示学习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自注意力层使用相同的参数，在实验数据集中能呈现较好的表现，因为使用相同参数可能会使模型规则化；另外将点积注意力进行缩放能增强模型。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- 集成(ensemble)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/>
          <a:p>
            <a:r>
              <a:rPr lang="zh-CN" altLang="en-US" sz="2400"/>
              <a:t>这次项目首先学习了目前比较流行的一些新闻推荐算法，然后提出了自己的改进思路，学习其他人如何基于已有算法做性能上的改进，分析了改进思路和实验效果，了解了有效的改进方法。</a:t>
            </a:r>
            <a:endParaRPr lang="zh-CN" altLang="en-US" sz="2400"/>
          </a:p>
          <a:p>
            <a:r>
              <a:rPr lang="zh-CN" altLang="en-US" sz="2400"/>
              <a:t>学习的内容基本上涵盖到常用到的深度学习模型，对新闻推荐系统的框架和各种算法思路有了较全面的了解，也对一些实验效果较好的算法思路做了细致的分析，建立了自己的思考和认识，之后继续对这方面进行更深刻的学习和理解。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9b41df11-d0df-4748-8225-8f96fc8b117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Task11 News Recommendation  汇报展示</vt:lpstr>
      <vt:lpstr>目录</vt:lpstr>
      <vt:lpstr>PowerPoint 演示文稿</vt:lpstr>
      <vt:lpstr>PowerPoint 演示文稿</vt:lpstr>
      <vt:lpstr>第三阶段</vt:lpstr>
      <vt:lpstr>第三阶段</vt:lpstr>
      <vt:lpstr>第三阶段</vt:lpstr>
      <vt:lpstr>第三阶段</vt:lpstr>
      <vt:lpstr>第三阶段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danyuwang</dc:creator>
  <cp:lastModifiedBy>danyuwang</cp:lastModifiedBy>
  <cp:revision>3</cp:revision>
  <dcterms:created xsi:type="dcterms:W3CDTF">2020-12-18T14:42:39Z</dcterms:created>
  <dcterms:modified xsi:type="dcterms:W3CDTF">2020-12-18T14:42:39Z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