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5FF3143-D3FF-4BD9-887B-125F11E6D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299C5D-39B3-4F2C-A958-30C07308B6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E0E3C-B8FA-4BF5-A68C-CF5BDC24C38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2020/10/31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401DF-3BE3-4C3B-957A-1493BA65A5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3ACD34-F061-4DC6-A176-8CD010CAE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395F5-D0FB-4F68-955F-AA7332633C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584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D75F4B-8C76-410B-A194-F86FD8935483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1499F9D-29B5-4F76-8ECB-DE495DE54B30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1323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6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2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1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4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1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矩形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任意多边形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任意多边形(F)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任意多边形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任意多边形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任意多边形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任意多边形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任意多边形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任意多边形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任意多边形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任意多边形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任意多边形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任意多边形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任意多边形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任意多边形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任意多边形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任意多边形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任意多边形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任意多边形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任意多边形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任意多边形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任意多边形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任意多边形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任意多边形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任意多边形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任意多边形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任意多边形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矩形​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任意多边形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任意多边形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任意多边形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任意多边形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任意多边形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任意多边形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任意多边形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任意多边形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任意多边形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任意多边形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任意多边形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矩形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任意多边形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任意多边形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任意多边形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任意多边形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任意多边形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任意多边形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任意多边形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任意多边形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任意多边形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任意多边形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任意多边形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任意多边形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任意多边形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781A4556-CF14-4C3B-BA56-C46F1937D15D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83E76F-3E0F-4F98-B6C5-8F4B887F5641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E954C-5B61-4968-82AA-5276F6550480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699A677-1326-42C6-B6CB-4E79805FB8F5}" type="datetime1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F13D3F-7ED2-45CE-849E-206EA94846B0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5E66FF-E71E-4457-809B-A1A9665E1B38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6382F-1D8A-4131-A190-A73500348A3F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D6587-183C-40CA-879B-31BE84D3DBEF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851FEC-F46A-4CAC-94DA-94BD5182805A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33B09-1A52-4D20-85FC-EB000DEA0CAD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9DDC74-F146-47FA-B6DF-40FE41B1CAB9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B61CE9-44A5-4BAB-ADC8-7CC8286A1982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666DD-F8A4-46B2-8EF7-782529AD81F6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67185A-B964-487F-8FFD-BFD0E21975CD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D15F6-AE72-4470-9620-16F39A4A88C1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ACFF1-8151-4965-A39A-C65FFC4B69CC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C3808-A8C7-49C5-9ED1-7BE58F4C95DB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组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矩形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任意多边形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任意多边形(F)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任意多边形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任意多边形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任意多边形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任意多边形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任意多边形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任意多边形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任意多边形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任意多边形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线条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任意多边形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任意多边形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任意多边形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任意多边形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矩形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任意多边形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任意多边形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任意多边形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任意多边形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任意多边形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任意多边形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任意多边形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任意多边形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任意多边形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任意多边形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组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任意多边形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任意多边形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任意多边形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任意多边形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任意多边形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任意多边形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任意多边形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任意多边形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任意多边形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矩形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8C1778-BC76-44F2-83B5-4C498EC2706C}" type="datetime1">
              <a:rPr lang="zh-CN" altLang="en-US" noProof="0" smtClean="0"/>
              <a:t>2020/10/31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矩形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2" name="图片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图片 4" descr="灯泡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组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对角圆角矩形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6" name="组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任意多边形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任意多边形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任意多边形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任意多边形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任意多边形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任意多边形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任意多边形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任意多边形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任意多边形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矩形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任意多边形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任意多边形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任意多边形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任意多边形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任意多边形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任意多边形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任意多边形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任意多边形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任意多边形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矩形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Human eye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3" name="图片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 xmlns:dgm="http://schemas.openxmlformats.org/drawingml/2006/diagram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组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矩形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任意多边形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任意多边形(F)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任意多边形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任意多边形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任意多边形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任意多边形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任意多边形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任意多边形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任意多边形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任意多边形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线条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任意多边形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任意多边形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任意多边形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任意多边形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矩形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任意多边形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任意多边形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任意多边形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任意多边形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任意多边形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任意多边形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任意多边形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任意多边形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任意多边形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任意多边形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47390"/>
            <a:ext cx="2853435" cy="1675415"/>
          </a:xfrm>
        </p:spPr>
        <p:txBody>
          <a:bodyPr rtlCol="0">
            <a:normAutofit/>
          </a:bodyPr>
          <a:lstStyle/>
          <a:p>
            <a:pPr algn="r" rtl="0"/>
            <a:r>
              <a:rPr lang="zh-CN" altLang="en-US" sz="33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目前进展</a:t>
            </a:r>
          </a:p>
        </p:txBody>
      </p:sp>
      <p:sp useBgFill="1">
        <p:nvSpPr>
          <p:cNvPr id="124" name="对角圆角矩形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6" name="组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任意多边形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任意多边形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任意多边形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任意多边形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任意多边形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任意多边形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任意多边形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任意多边形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任意多边形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矩形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文本框 5"/>
          <p:cNvSpPr txBox="1"/>
          <p:nvPr/>
        </p:nvSpPr>
        <p:spPr>
          <a:xfrm>
            <a:off x="4399571" y="2164655"/>
            <a:ext cx="6308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使用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mask_rcnn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模型进行对图片中物体的识别，得到图片中物体的坐标与分类。</a:t>
            </a:r>
          </a:p>
        </p:txBody>
      </p:sp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95" y="230849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结果展示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6" y="2097088"/>
            <a:ext cx="4762500" cy="3181350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 txBox="1">
            <a:spLocks/>
          </p:cNvSpPr>
          <p:nvPr/>
        </p:nvSpPr>
        <p:spPr>
          <a:xfrm>
            <a:off x="5903913" y="1824214"/>
            <a:ext cx="5429834" cy="443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12474" y="1594624"/>
            <a:ext cx="4878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识别到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个物体的坐标如下：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[[ 69 200 234 494]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[122  48 163 108]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[ 76 188 138 234]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[ 71 332 113 357]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[100 142 187 191]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[152  69 162  82]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[130 450 202 500]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[185 198 329 500]]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物体分类编号如下：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[60 59 57 76 57 76 61 58]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chair, bed, vase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95" y="230849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结果展示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6" y="2097088"/>
            <a:ext cx="4762500" cy="3181350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 txBox="1">
            <a:spLocks/>
          </p:cNvSpPr>
          <p:nvPr/>
        </p:nvSpPr>
        <p:spPr>
          <a:xfrm>
            <a:off x="5903913" y="1824214"/>
            <a:ext cx="5429834" cy="443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82" y="1984122"/>
            <a:ext cx="5104588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3" name="图片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 xmlns:dgm="http://schemas.openxmlformats.org/drawingml/2006/diagram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组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矩形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任意多边形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任意多边形(F)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任意多边形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任意多边形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任意多边形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任意多边形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任意多边形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任意多边形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任意多边形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任意多边形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线条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任意多边形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任意多边形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任意多边形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任意多边形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矩形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任意多边形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任意多边形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任意多边形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任意多边形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任意多边形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任意多边形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任意多边形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任意多边形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任意多边形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任意多边形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47390"/>
            <a:ext cx="2853435" cy="1675415"/>
          </a:xfrm>
        </p:spPr>
        <p:txBody>
          <a:bodyPr rtlCol="0">
            <a:normAutofit/>
          </a:bodyPr>
          <a:lstStyle/>
          <a:p>
            <a:pPr algn="r" rtl="0"/>
            <a:r>
              <a:rPr lang="zh-CN" altLang="en-US" sz="33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目前进展</a:t>
            </a:r>
          </a:p>
        </p:txBody>
      </p:sp>
      <p:sp useBgFill="1">
        <p:nvSpPr>
          <p:cNvPr id="124" name="对角圆角矩形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6" name="组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任意多边形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任意多边形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任意多边形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任意多边形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任意多边形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任意多边形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任意多边形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任意多边形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任意多边形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矩形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文本框 5"/>
          <p:cNvSpPr txBox="1"/>
          <p:nvPr/>
        </p:nvSpPr>
        <p:spPr>
          <a:xfrm>
            <a:off x="4399571" y="2164655"/>
            <a:ext cx="6308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通过得到的图片特征生成文本目前只采用了最简单的方法，仅描述图片中有多少个某种物品，有待改进。</a:t>
            </a:r>
          </a:p>
        </p:txBody>
      </p:sp>
    </p:spTree>
    <p:extLst>
      <p:ext uri="{BB962C8B-B14F-4D97-AF65-F5344CB8AC3E}">
        <p14:creationId xmlns:p14="http://schemas.microsoft.com/office/powerpoint/2010/main" val="1048954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95" y="230849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结果展示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6" y="2097088"/>
            <a:ext cx="4762500" cy="3181350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 txBox="1">
            <a:spLocks/>
          </p:cNvSpPr>
          <p:nvPr/>
        </p:nvSpPr>
        <p:spPr>
          <a:xfrm>
            <a:off x="5903913" y="1824214"/>
            <a:ext cx="5429834" cy="443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79777" y="3171463"/>
            <a:ext cx="5032373" cy="66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There is 1 bed, 1 potted plant, 2 chair, 2 vase, 1 dining table and 1 couch.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1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宽屏</PresentationFormat>
  <Paragraphs>27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Arial</vt:lpstr>
      <vt:lpstr>Microsoft Himalaya</vt:lpstr>
      <vt:lpstr>Trebuchet MS</vt:lpstr>
      <vt:lpstr>电路</vt:lpstr>
      <vt:lpstr>Human eye</vt:lpstr>
      <vt:lpstr>目前进展</vt:lpstr>
      <vt:lpstr>结果展示</vt:lpstr>
      <vt:lpstr>结果展示</vt:lpstr>
      <vt:lpstr>目前进展</vt:lpstr>
      <vt:lpstr>结果展示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2020-10-30T08:37:40Z</dcterms:created>
  <dcterms:modified xsi:type="dcterms:W3CDTF">2020-10-31T09:02:45Z</dcterms:modified>
</cp:coreProperties>
</file>