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996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9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408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5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C1620B-6D90-4644-8835-AD30C1A5915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0CE42C-86F1-4332-9333-AD83A54121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4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ARICLE_RECOMMEND</a:t>
            </a:r>
            <a:endParaRPr lang="ko-KR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朴敏纪，肖迅东，吾尔拉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0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1.</a:t>
            </a:r>
            <a:r>
              <a:rPr lang="zh-CN" altLang="en-US" dirty="0" smtClean="0"/>
              <a:t>最初想法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smtClean="0"/>
              <a:t> 2.Social-Recommend </a:t>
            </a:r>
            <a:br>
              <a:rPr lang="en-US" altLang="zh-CN" dirty="0" smtClean="0"/>
            </a:br>
            <a:r>
              <a:rPr lang="en-US" altLang="zh-CN" dirty="0" smtClean="0"/>
              <a:t>   3. Item-Recommend</a:t>
            </a:r>
            <a:br>
              <a:rPr lang="en-US" altLang="zh-CN" dirty="0" smtClean="0"/>
            </a:br>
            <a:r>
              <a:rPr lang="en-US" altLang="zh-CN" dirty="0" smtClean="0"/>
              <a:t>   4. mix-Recommend</a:t>
            </a:r>
            <a:endParaRPr lang="ko-KR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Social-Recommend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zh-CN" altLang="en-US" dirty="0" smtClean="0"/>
              <a:t>主要思想：计算各用户间的相似度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647"/>
              </p:ext>
            </p:extLst>
          </p:nvPr>
        </p:nvGraphicFramePr>
        <p:xfrm>
          <a:off x="1658375" y="382666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3113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6213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3226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866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zh-CN" altLang="en-US" dirty="0" smtClean="0"/>
                        <a:t>相似度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2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1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1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1,1,1,1000,1000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读了</a:t>
            </a:r>
            <a:r>
              <a:rPr lang="en-US" altLang="zh-CN" dirty="0" smtClean="0"/>
              <a:t>3,4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2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1000,1000,1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读了</a:t>
            </a:r>
            <a:r>
              <a:rPr lang="en-US" altLang="zh-CN" dirty="0" smtClean="0"/>
              <a:t>1,2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cosine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r>
              <a:rPr lang="zh-CN" altLang="en-US" dirty="0" smtClean="0"/>
              <a:t>相似度</a:t>
            </a:r>
            <a:endParaRPr lang="ko-KR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 smtClean="0"/>
                  <a:t>选出 相似度高的</a:t>
                </a:r>
                <a:r>
                  <a:rPr lang="en-US" altLang="zh-CN" dirty="0" smtClean="0"/>
                  <a:t>TOP 30</a:t>
                </a:r>
                <a:r>
                  <a:rPr lang="zh-CN" altLang="en-US" dirty="0" smtClean="0"/>
                  <a:t>个用户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进行加法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An:</a:t>
                </a:r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用户与要找的用户的相似度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	</a:t>
                </a:r>
                <a:r>
                  <a:rPr lang="en-US" altLang="zh-CN" dirty="0" err="1" smtClean="0"/>
                  <a:t>Bnk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个用户读过的第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article</a:t>
                </a:r>
                <a:br>
                  <a:rPr lang="en-US" altLang="zh-CN" dirty="0" smtClean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C</a:t>
                </a:r>
                <a:r>
                  <a:rPr lang="zh-CN" altLang="en-US" dirty="0" smtClean="0"/>
                  <a:t>：推荐</a:t>
                </a:r>
                <a:r>
                  <a:rPr lang="en-US" altLang="zh-CN" dirty="0" smtClean="0"/>
                  <a:t>article </a:t>
                </a:r>
                <a:r>
                  <a:rPr lang="zh-CN" altLang="en-US" dirty="0" smtClean="0"/>
                  <a:t>（取前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>
                    <a:solidFill>
                      <a:srgbClr val="FF0000"/>
                    </a:solidFill>
                  </a:rPr>
                  <a:t>      C=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Bnk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3169" b="-230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zh-CN" dirty="0" smtClean="0"/>
              <a:t>tem-Recommend</a:t>
            </a:r>
            <a:endParaRPr lang="ko-KR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M</a:t>
                </a:r>
                <a:r>
                  <a:rPr lang="en-US" altLang="zh-CN" dirty="0" smtClean="0"/>
                  <a:t>ix-Recommend</a:t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Social-Recommend </a:t>
                </a:r>
                <a:r>
                  <a:rPr lang="zh-CN" altLang="en-US" dirty="0" smtClean="0"/>
                  <a:t>的 前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Item-Recommend </a:t>
                </a:r>
                <a:r>
                  <a:rPr lang="zh-CN" altLang="en-US" dirty="0" smtClean="0"/>
                  <a:t>的前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2.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C=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nary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3600" dirty="0" err="1" smtClean="0">
                    <a:solidFill>
                      <a:srgbClr val="FF0000"/>
                    </a:solidFill>
                  </a:rPr>
                  <a:t>Bnk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nary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3600" dirty="0" err="1" smtClean="0">
                    <a:solidFill>
                      <a:srgbClr val="FF0000"/>
                    </a:solidFill>
                  </a:rPr>
                  <a:t>Ap</a:t>
                </a:r>
                <a:r>
                  <a:rPr lang="zh-CN" altLang="en-US" sz="36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3600" dirty="0" err="1" smtClean="0">
                    <a:solidFill>
                      <a:srgbClr val="FF0000"/>
                    </a:solidFill>
                  </a:rPr>
                  <a:t>Bpk</a:t>
                </a:r>
                <a:r>
                  <a:rPr lang="zh-CN" altLang="en-US" sz="3600" dirty="0" smtClean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3600" dirty="0" smtClean="0">
                    <a:solidFill>
                      <a:srgbClr val="FF0000"/>
                    </a:solidFill>
                  </a:rPr>
                </a:br>
                <a:r>
                  <a:rPr lang="en-US" altLang="zh-CN" sz="3600" dirty="0">
                    <a:solidFill>
                      <a:srgbClr val="FF0000"/>
                    </a:solidFill>
                  </a:rPr>
                  <a:t/>
                </a:r>
                <a:br>
                  <a:rPr lang="en-US" altLang="zh-CN" sz="3600" dirty="0">
                    <a:solidFill>
                      <a:srgbClr val="FF0000"/>
                    </a:solidFill>
                  </a:rPr>
                </a:b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600" dirty="0" smtClean="0">
                    <a:solidFill>
                      <a:schemeClr val="tx1"/>
                    </a:solidFill>
                  </a:rPr>
                  <a:t>文章*权值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3600" dirty="0" smtClean="0">
                    <a:solidFill>
                      <a:schemeClr val="tx1"/>
                    </a:solidFill>
                  </a:rPr>
                  <a:t>文章*权值 （取前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3600" dirty="0" smtClean="0">
                    <a:solidFill>
                      <a:schemeClr val="tx1"/>
                    </a:solidFill>
                  </a:rPr>
                  <a:t>）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3600" dirty="0" smtClean="0">
                    <a:solidFill>
                      <a:srgbClr val="FF0000"/>
                    </a:solidFill>
                  </a:rPr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 r="-5841" b="-247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谢谢！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762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57</TotalTime>
  <Words>58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华文楷体</vt:lpstr>
      <vt:lpstr>돋움</vt:lpstr>
      <vt:lpstr>Cambria Math</vt:lpstr>
      <vt:lpstr>Franklin Gothic Book</vt:lpstr>
      <vt:lpstr>Crop</vt:lpstr>
      <vt:lpstr>ARICLE_RECOMMEND</vt:lpstr>
      <vt:lpstr>   目录    1.最初想法    2.Social-Recommend     3. Item-Recommend    4. mix-Recommend</vt:lpstr>
      <vt:lpstr>Social-Recommend  主要思想：计算各用户间的相似度   </vt:lpstr>
      <vt:lpstr> 用户1  ：v1（1,1,1,1000,1000）      读了3,4     用户2  ：v2（1000,1000,1，1，1）；      读了1,2  cosine（v1，v2）= 相似度</vt:lpstr>
      <vt:lpstr>选出 相似度高的TOP 30个用户   进行加法        An:第n用户与要找的用户的相似度   Bnk:第n个用户读过的第k个article        C：推荐article （取前5个）       C= ∑▒█(n=k@n=0)（An*Bnk） </vt:lpstr>
      <vt:lpstr>Item-Recommend</vt:lpstr>
      <vt:lpstr>Mix-Recommend   方法1. 取Social-Recommend 的 前2个， Item-Recommend 的前3个  方法2. C= ∑▒█(n=k@n=0)（An*Bnk）+∑▒█(P=k@P=0)（Ap*Bpk）   文章*权值+文章*权值 （取前5） 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박 민기</dc:creator>
  <cp:lastModifiedBy>박 민기</cp:lastModifiedBy>
  <cp:revision>6</cp:revision>
  <dcterms:created xsi:type="dcterms:W3CDTF">2018-06-11T09:20:53Z</dcterms:created>
  <dcterms:modified xsi:type="dcterms:W3CDTF">2018-06-11T10:18:38Z</dcterms:modified>
</cp:coreProperties>
</file>