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customXml/itemProps13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customXml/itemProps20.xml" ContentType="application/vnd.openxmlformats-officedocument.customXmlProperties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customXml/itemProps6.xml" ContentType="application/vnd.openxmlformats-officedocument.customXmlPropertie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customXml/itemProps18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customXml/itemProps14.xml" ContentType="application/vnd.openxmlformats-officedocument.customXmlProperties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customXml/itemProps9.xml" ContentType="application/vnd.openxmlformats-officedocument.customXmlPropertie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customXml/itemProps7.xml" ContentType="application/vnd.openxmlformats-officedocument.customXmlPropertie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19.xml" ContentType="application/vnd.openxmlformats-officedocument.customXmlPropertie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15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customXml/itemProps11.xml" ContentType="application/vnd.openxmlformats-officedocument.customXmlProperties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wmf" ContentType="image/x-wmf"/>
  <Override PartName="/ppt/tags/tag87.xml" ContentType="application/vnd.openxmlformats-officedocument.presentationml.tags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customXml/itemProps8.xml" ContentType="application/vnd.openxmlformats-officedocument.customXml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customXml/itemProps16.xml" ContentType="application/vnd.openxmlformats-officedocument.customXmlProperties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customXml/itemProps12.xml" ContentType="application/vnd.openxmlformats-officedocument.customXmlPropertie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Default Extension="jpeg" ContentType="image/jpeg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21"/>
  </p:sldMasterIdLst>
  <p:sldIdLst>
    <p:sldId id="256" r:id="rId22"/>
    <p:sldId id="258" r:id="rId23"/>
    <p:sldId id="259" r:id="rId24"/>
    <p:sldId id="260" r:id="rId25"/>
    <p:sldId id="276" r:id="rId26"/>
    <p:sldId id="261" r:id="rId27"/>
    <p:sldId id="264" r:id="rId28"/>
    <p:sldId id="267" r:id="rId29"/>
    <p:sldId id="268" r:id="rId30"/>
    <p:sldId id="269" r:id="rId31"/>
    <p:sldId id="271" r:id="rId32"/>
    <p:sldId id="274" r:id="rId33"/>
    <p:sldId id="275" r:id="rId3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706" autoAdjust="0"/>
  </p:normalViewPr>
  <p:slideViewPr>
    <p:cSldViewPr>
      <p:cViewPr varScale="1">
        <p:scale>
          <a:sx n="104" d="100"/>
          <a:sy n="104" d="100"/>
        </p:scale>
        <p:origin x="-10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.xml"/><Relationship Id="rId34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customXml" Target="../../customXml/item14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7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slideMaster" Target="../slideMasters/slideMaster1.xml"/><Relationship Id="rId17" Type="http://schemas.openxmlformats.org/officeDocument/2006/relationships/image" Target="../media/image11.png"/><Relationship Id="rId2" Type="http://schemas.openxmlformats.org/officeDocument/2006/relationships/tags" Target="../tags/tag12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18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9.pn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3.xml"/><Relationship Id="rId7" Type="http://schemas.openxmlformats.org/officeDocument/2006/relationships/image" Target="../media/image3.png"/><Relationship Id="rId2" Type="http://schemas.openxmlformats.org/officeDocument/2006/relationships/tags" Target="../tags/tag22.xml"/><Relationship Id="rId1" Type="http://schemas.openxmlformats.org/officeDocument/2006/relationships/customXml" Target="../../customXml/item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7.xml"/><Relationship Id="rId7" Type="http://schemas.openxmlformats.org/officeDocument/2006/relationships/image" Target="../media/image3.png"/><Relationship Id="rId2" Type="http://schemas.openxmlformats.org/officeDocument/2006/relationships/tags" Target="../tags/tag26.xml"/><Relationship Id="rId1" Type="http://schemas.openxmlformats.org/officeDocument/2006/relationships/customXml" Target="../../customXml/item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customXml" Target="../../customXml/item20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customXml" Target="../../customXml/item4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5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4.png"/><Relationship Id="rId2" Type="http://schemas.openxmlformats.org/officeDocument/2006/relationships/tags" Target="../tags/tag33.xml"/><Relationship Id="rId1" Type="http://schemas.openxmlformats.org/officeDocument/2006/relationships/customXml" Target="../../customXml/item10.xml"/><Relationship Id="rId6" Type="http://schemas.openxmlformats.org/officeDocument/2006/relationships/tags" Target="../tags/tag37.xml"/><Relationship Id="rId11" Type="http://schemas.openxmlformats.org/officeDocument/2006/relationships/image" Target="../media/image3.png"/><Relationship Id="rId5" Type="http://schemas.openxmlformats.org/officeDocument/2006/relationships/tags" Target="../tags/tag3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7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Master" Target="../slideMasters/slideMaster1.xml"/><Relationship Id="rId17" Type="http://schemas.openxmlformats.org/officeDocument/2006/relationships/image" Target="../media/image11.png"/><Relationship Id="rId2" Type="http://schemas.openxmlformats.org/officeDocument/2006/relationships/tags" Target="../tags/tag41.xml"/><Relationship Id="rId16" Type="http://schemas.openxmlformats.org/officeDocument/2006/relationships/image" Target="../media/image10.png"/><Relationship Id="rId1" Type="http://schemas.openxmlformats.org/officeDocument/2006/relationships/customXml" Target="../../customXml/item2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image" Target="../media/image9.png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5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4.png"/><Relationship Id="rId2" Type="http://schemas.openxmlformats.org/officeDocument/2006/relationships/tags" Target="../tags/tag51.xml"/><Relationship Id="rId1" Type="http://schemas.openxmlformats.org/officeDocument/2006/relationships/customXml" Target="../../customXml/item8.xml"/><Relationship Id="rId6" Type="http://schemas.openxmlformats.org/officeDocument/2006/relationships/tags" Target="../tags/tag55.xml"/><Relationship Id="rId11" Type="http://schemas.openxmlformats.org/officeDocument/2006/relationships/image" Target="../media/image3.png"/><Relationship Id="rId5" Type="http://schemas.openxmlformats.org/officeDocument/2006/relationships/tags" Target="../tags/tag5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5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4.png"/><Relationship Id="rId2" Type="http://schemas.openxmlformats.org/officeDocument/2006/relationships/tags" Target="../tags/tag59.xml"/><Relationship Id="rId1" Type="http://schemas.openxmlformats.org/officeDocument/2006/relationships/customXml" Target="../../customXml/item7.xml"/><Relationship Id="rId6" Type="http://schemas.openxmlformats.org/officeDocument/2006/relationships/tags" Target="../tags/tag63.xml"/><Relationship Id="rId11" Type="http://schemas.openxmlformats.org/officeDocument/2006/relationships/image" Target="../media/image3.png"/><Relationship Id="rId5" Type="http://schemas.openxmlformats.org/officeDocument/2006/relationships/tags" Target="../tags/tag6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8.xml"/><Relationship Id="rId7" Type="http://schemas.openxmlformats.org/officeDocument/2006/relationships/image" Target="../media/image3.png"/><Relationship Id="rId2" Type="http://schemas.openxmlformats.org/officeDocument/2006/relationships/tags" Target="../tags/tag67.xml"/><Relationship Id="rId1" Type="http://schemas.openxmlformats.org/officeDocument/2006/relationships/customXml" Target="../../customXml/item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9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2.xml"/><Relationship Id="rId7" Type="http://schemas.openxmlformats.org/officeDocument/2006/relationships/image" Target="../media/image3.png"/><Relationship Id="rId2" Type="http://schemas.openxmlformats.org/officeDocument/2006/relationships/tags" Target="../tags/tag71.xml"/><Relationship Id="rId1" Type="http://schemas.openxmlformats.org/officeDocument/2006/relationships/customXml" Target="../../customXml/item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6.xml"/><Relationship Id="rId7" Type="http://schemas.openxmlformats.org/officeDocument/2006/relationships/image" Target="../media/image3.png"/><Relationship Id="rId2" Type="http://schemas.openxmlformats.org/officeDocument/2006/relationships/tags" Target="../tags/tag75.xml"/><Relationship Id="rId1" Type="http://schemas.openxmlformats.org/officeDocument/2006/relationships/customXml" Target="../../customXml/item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0.xml"/><Relationship Id="rId7" Type="http://schemas.openxmlformats.org/officeDocument/2006/relationships/image" Target="../media/image3.png"/><Relationship Id="rId2" Type="http://schemas.openxmlformats.org/officeDocument/2006/relationships/tags" Target="../tags/tag79.xml"/><Relationship Id="rId1" Type="http://schemas.openxmlformats.org/officeDocument/2006/relationships/customXml" Target="../../customXml/item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BC4A-A4B1-42D7-AC1A-F3EF853DB647}" type="datetimeFigureOut">
              <a:rPr lang="uk-UA" smtClean="0"/>
              <a:pPr/>
              <a:t>16.02.2016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7C3-EB20-4E05-98DC-BDD0096D39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6087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BC4A-A4B1-42D7-AC1A-F3EF853DB647}" type="datetimeFigureOut">
              <a:rPr lang="uk-UA" smtClean="0"/>
              <a:pPr/>
              <a:t>16.02.2016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7C3-EB20-4E05-98DC-BDD0096D39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BC4A-A4B1-42D7-AC1A-F3EF853DB647}" type="datetimeFigureOut">
              <a:rPr lang="uk-UA" smtClean="0"/>
              <a:pPr/>
              <a:t>16.02.2016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7C3-EB20-4E05-98DC-BDD0096D39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227074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3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1pPr>
            <a:lvl2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2pPr>
            <a:lvl3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3pPr>
            <a:lvl4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4pPr>
            <a:lvl5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pic>
        <p:nvPicPr>
          <p:cNvPr id="7" name="Рисунок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6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/>
            </a:lvl1pPr>
            <a:lvl2pPr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/>
            </a:lvl2pPr>
            <a:lvl3pPr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/>
            </a:lvl3pPr>
            <a:lvl4pPr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/>
            </a:lvl4pPr>
            <a:lvl5pPr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pic>
        <p:nvPicPr>
          <p:cNvPr id="7" name="Рисунок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1pPr>
            <a:lvl2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2pPr>
            <a:lvl3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3pPr>
            <a:lvl4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4pPr>
            <a:lvl5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pic>
        <p:nvPicPr>
          <p:cNvPr id="7" name="Рисунок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2 - 4 варианта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1pPr>
            <a:lvl2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2pPr>
            <a:lvl3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3pPr>
            <a:lvl4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4pPr>
            <a:lvl5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371600" y="1069847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1371600" y="2402357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371600" y="3734866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10" name="Содержимое 9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1371600" y="5067375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pic>
        <p:nvPicPr>
          <p:cNvPr id="11" name="Рисунок 10" descr="Answer1.png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5448" y="1249184"/>
            <a:ext cx="857250" cy="857250"/>
          </a:xfrm>
          <a:prstGeom prst="rect">
            <a:avLst/>
          </a:prstGeom>
        </p:spPr>
      </p:pic>
      <p:pic>
        <p:nvPicPr>
          <p:cNvPr id="12" name="Рисунок 11" descr="Answer2.png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55448" y="2581693"/>
            <a:ext cx="857250" cy="857250"/>
          </a:xfrm>
          <a:prstGeom prst="rect">
            <a:avLst/>
          </a:prstGeom>
        </p:spPr>
      </p:pic>
      <p:pic>
        <p:nvPicPr>
          <p:cNvPr id="13" name="Рисунок 12" descr="Answer3.png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5448" y="3914203"/>
            <a:ext cx="857250" cy="857250"/>
          </a:xfrm>
          <a:prstGeom prst="rect">
            <a:avLst/>
          </a:prstGeom>
        </p:spPr>
      </p:pic>
      <p:pic>
        <p:nvPicPr>
          <p:cNvPr id="14" name="Рисунок 13" descr="Answer4.png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55448" y="5246712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5 вариантов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1pPr>
            <a:lvl2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2pPr>
            <a:lvl3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3pPr>
            <a:lvl4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4pPr>
            <a:lvl5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181861" y="966977"/>
            <a:ext cx="1231696" cy="4066794"/>
          </a:xfrm>
          <a:prstGeom prst="rect">
            <a:avLst/>
          </a:prstGeom>
        </p:spPr>
        <p:txBody>
          <a:bodyPr vert="vert270" wrap="square" lIns="15149" tIns="115903" rIns="15149" bIns="115903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569006" y="966977"/>
            <a:ext cx="1231696" cy="4066794"/>
          </a:xfrm>
          <a:prstGeom prst="rect">
            <a:avLst/>
          </a:prstGeom>
        </p:spPr>
        <p:txBody>
          <a:bodyPr vert="vert270" wrap="square" lIns="15149" tIns="115903" rIns="15149" bIns="115903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956151" y="966977"/>
            <a:ext cx="1231696" cy="4066794"/>
          </a:xfrm>
          <a:prstGeom prst="rect">
            <a:avLst/>
          </a:prstGeom>
        </p:spPr>
        <p:txBody>
          <a:bodyPr vert="vert270" wrap="square" lIns="15149" tIns="115903" rIns="15149" bIns="115903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10" name="Содержимое 9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5343296" y="966977"/>
            <a:ext cx="1231696" cy="4066794"/>
          </a:xfrm>
          <a:prstGeom prst="rect">
            <a:avLst/>
          </a:prstGeom>
        </p:spPr>
        <p:txBody>
          <a:bodyPr vert="vert270" wrap="square" lIns="15149" tIns="115903" rIns="15149" bIns="115903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6730441" y="966977"/>
            <a:ext cx="1231696" cy="4066794"/>
          </a:xfrm>
          <a:prstGeom prst="rect">
            <a:avLst/>
          </a:prstGeom>
        </p:spPr>
        <p:txBody>
          <a:bodyPr vert="vert270" wrap="square" lIns="15149" tIns="115903" rIns="15149" bIns="115903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pic>
        <p:nvPicPr>
          <p:cNvPr id="12" name="Рисунок 11" descr="Answer1.png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482242" y="5150357"/>
            <a:ext cx="630936" cy="630936"/>
          </a:xfrm>
          <a:prstGeom prst="rect">
            <a:avLst/>
          </a:prstGeom>
        </p:spPr>
      </p:pic>
      <p:pic>
        <p:nvPicPr>
          <p:cNvPr id="13" name="Рисунок 12" descr="Answer2.png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2869387" y="5150357"/>
            <a:ext cx="630936" cy="630936"/>
          </a:xfrm>
          <a:prstGeom prst="rect">
            <a:avLst/>
          </a:prstGeom>
        </p:spPr>
      </p:pic>
      <p:pic>
        <p:nvPicPr>
          <p:cNvPr id="14" name="Рисунок 13" descr="Answer3.png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4256532" y="5150357"/>
            <a:ext cx="630936" cy="630936"/>
          </a:xfrm>
          <a:prstGeom prst="rect">
            <a:avLst/>
          </a:prstGeom>
        </p:spPr>
      </p:pic>
      <p:pic>
        <p:nvPicPr>
          <p:cNvPr id="15" name="Рисунок 14" descr="Answer4.png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5643676" y="5150357"/>
            <a:ext cx="630936" cy="630936"/>
          </a:xfrm>
          <a:prstGeom prst="rect">
            <a:avLst/>
          </a:prstGeom>
        </p:spPr>
      </p:pic>
      <p:pic>
        <p:nvPicPr>
          <p:cNvPr id="16" name="Рисунок 15" descr="Answer5.png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030821" y="5150357"/>
            <a:ext cx="630936" cy="630936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Да/нет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1pPr>
            <a:lvl2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2pPr>
            <a:lvl3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3pPr>
            <a:lvl4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4pPr>
            <a:lvl5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TextBox 6"/>
          <p:cNvSpPr txBox="1"/>
          <p:nvPr userDrawn="1">
            <p:custDataLst>
              <p:tags r:id="rId2"/>
            </p:custDataLst>
          </p:nvPr>
        </p:nvSpPr>
        <p:spPr>
          <a:xfrm>
            <a:off x="1371600" y="1901723"/>
            <a:ext cx="7388352" cy="1522476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uk-UA" sz="3200" smtClean="0"/>
              <a:t>Да</a:t>
            </a:r>
            <a:endParaRPr lang="uk-UA" sz="3200"/>
          </a:p>
        </p:txBody>
      </p:sp>
      <p:sp>
        <p:nvSpPr>
          <p:cNvPr id="8" name="TextBox 7"/>
          <p:cNvSpPr txBox="1"/>
          <p:nvPr userDrawn="1">
            <p:custDataLst>
              <p:tags r:id="rId3"/>
            </p:custDataLst>
          </p:nvPr>
        </p:nvSpPr>
        <p:spPr>
          <a:xfrm>
            <a:off x="1371600" y="3540785"/>
            <a:ext cx="7388352" cy="1522476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uk-UA" sz="3200" smtClean="0"/>
              <a:t>Нет</a:t>
            </a:r>
            <a:endParaRPr lang="uk-UA" sz="3200"/>
          </a:p>
        </p:txBody>
      </p:sp>
      <p:pic>
        <p:nvPicPr>
          <p:cNvPr id="9" name="Рисунок 8" descr="Answer1.png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5448" y="2234336"/>
            <a:ext cx="857250" cy="857250"/>
          </a:xfrm>
          <a:prstGeom prst="rect">
            <a:avLst/>
          </a:prstGeom>
        </p:spPr>
      </p:pic>
      <p:pic>
        <p:nvPicPr>
          <p:cNvPr id="10" name="Рисунок 9" descr="Answer2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448" y="3873398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5 - Да/нет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1pPr>
            <a:lvl2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2pPr>
            <a:lvl3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3pPr>
            <a:lvl4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4pPr>
            <a:lvl5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TextBox 6"/>
          <p:cNvSpPr txBox="1"/>
          <p:nvPr userDrawn="1">
            <p:custDataLst>
              <p:tags r:id="rId2"/>
            </p:custDataLst>
          </p:nvPr>
        </p:nvSpPr>
        <p:spPr>
          <a:xfrm>
            <a:off x="1371600" y="1901723"/>
            <a:ext cx="7388352" cy="1522476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uk-UA" sz="3200" smtClean="0"/>
              <a:t>Да</a:t>
            </a:r>
            <a:endParaRPr lang="uk-UA" sz="3200"/>
          </a:p>
        </p:txBody>
      </p:sp>
      <p:sp>
        <p:nvSpPr>
          <p:cNvPr id="8" name="TextBox 7"/>
          <p:cNvSpPr txBox="1"/>
          <p:nvPr userDrawn="1">
            <p:custDataLst>
              <p:tags r:id="rId3"/>
            </p:custDataLst>
          </p:nvPr>
        </p:nvSpPr>
        <p:spPr>
          <a:xfrm>
            <a:off x="1371600" y="3540785"/>
            <a:ext cx="7388352" cy="1522476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uk-UA" sz="3200" smtClean="0"/>
              <a:t>Нет</a:t>
            </a:r>
            <a:endParaRPr lang="uk-UA" sz="3200"/>
          </a:p>
        </p:txBody>
      </p:sp>
      <p:pic>
        <p:nvPicPr>
          <p:cNvPr id="9" name="Рисунок 8" descr="Answer1.png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5448" y="2234336"/>
            <a:ext cx="857250" cy="857250"/>
          </a:xfrm>
          <a:prstGeom prst="rect">
            <a:avLst/>
          </a:prstGeom>
        </p:spPr>
      </p:pic>
      <p:pic>
        <p:nvPicPr>
          <p:cNvPr id="10" name="Рисунок 9" descr="Answer2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448" y="3873398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2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1pPr>
            <a:lvl2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2pPr>
            <a:lvl3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3pPr>
            <a:lvl4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4pPr>
            <a:lvl5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pic>
        <p:nvPicPr>
          <p:cNvPr id="7" name="Рисунок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BC4A-A4B1-42D7-AC1A-F3EF853DB647}" type="datetimeFigureOut">
              <a:rPr lang="uk-UA" smtClean="0"/>
              <a:pPr/>
              <a:t>16.02.2016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7C3-EB20-4E05-98DC-BDD0096D39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84426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4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1pPr>
            <a:lvl2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2pPr>
            <a:lvl3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3pPr>
            <a:lvl4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4pPr>
            <a:lvl5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pic>
        <p:nvPicPr>
          <p:cNvPr id="7" name="Рисунок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5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1pPr>
            <a:lvl2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2pPr>
            <a:lvl3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3pPr>
            <a:lvl4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4pPr>
            <a:lvl5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pic>
        <p:nvPicPr>
          <p:cNvPr id="7" name="Рисунок 6" descr="Palette.png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4 варианта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1pPr>
            <a:lvl2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2pPr>
            <a:lvl3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3pPr>
            <a:lvl4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4pPr>
            <a:lvl5pPr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371600" y="1069847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1371600" y="2402357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371600" y="3734866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ru-RU"/>
          </a:p>
        </p:txBody>
      </p:sp>
      <p:sp>
        <p:nvSpPr>
          <p:cNvPr id="10" name="Содержимое 9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1371600" y="5067375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ru-RU"/>
          </a:p>
        </p:txBody>
      </p:sp>
      <p:pic>
        <p:nvPicPr>
          <p:cNvPr id="11" name="Рисунок 10" descr="Answer1.png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55448" y="1249184"/>
            <a:ext cx="857250" cy="857250"/>
          </a:xfrm>
          <a:prstGeom prst="rect">
            <a:avLst/>
          </a:prstGeom>
        </p:spPr>
      </p:pic>
      <p:pic>
        <p:nvPicPr>
          <p:cNvPr id="12" name="Рисунок 11" descr="Answer2.png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55448" y="2581693"/>
            <a:ext cx="857250" cy="857250"/>
          </a:xfrm>
          <a:prstGeom prst="rect">
            <a:avLst/>
          </a:prstGeom>
        </p:spPr>
      </p:pic>
      <p:pic>
        <p:nvPicPr>
          <p:cNvPr id="13" name="Рисунок 12" descr="Answer3.png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55448" y="3914203"/>
            <a:ext cx="857250" cy="857250"/>
          </a:xfrm>
          <a:prstGeom prst="rect">
            <a:avLst/>
          </a:prstGeom>
        </p:spPr>
      </p:pic>
      <p:pic>
        <p:nvPicPr>
          <p:cNvPr id="14" name="Рисунок 13" descr="Answer4.png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55448" y="5246712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5 вариантов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1pPr>
            <a:lvl2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2pPr>
            <a:lvl3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3pPr>
            <a:lvl4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4pPr>
            <a:lvl5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069848" y="1069847"/>
            <a:ext cx="7699247" cy="923772"/>
          </a:xfrm>
          <a:prstGeom prst="rect">
            <a:avLst/>
          </a:prstGeom>
        </p:spPr>
        <p:txBody>
          <a:bodyPr vert="horz" wrap="square" lIns="94700" tIns="26327" rIns="94700" bIns="26327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1069848" y="2110206"/>
            <a:ext cx="7699247" cy="923772"/>
          </a:xfrm>
          <a:prstGeom prst="rect">
            <a:avLst/>
          </a:prstGeom>
        </p:spPr>
        <p:txBody>
          <a:bodyPr vert="horz" wrap="square" lIns="94700" tIns="26327" rIns="94700" bIns="26327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069848" y="3150565"/>
            <a:ext cx="7699247" cy="923772"/>
          </a:xfrm>
          <a:prstGeom prst="rect">
            <a:avLst/>
          </a:prstGeom>
        </p:spPr>
        <p:txBody>
          <a:bodyPr vert="horz" wrap="square" lIns="94700" tIns="26327" rIns="94700" bIns="26327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10" name="Содержимое 9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1069848" y="4190924"/>
            <a:ext cx="7699247" cy="923772"/>
          </a:xfrm>
          <a:prstGeom prst="rect">
            <a:avLst/>
          </a:prstGeom>
        </p:spPr>
        <p:txBody>
          <a:bodyPr vert="horz" wrap="square" lIns="94700" tIns="26327" rIns="94700" bIns="26327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1069848" y="5231283"/>
            <a:ext cx="7699247" cy="923772"/>
          </a:xfrm>
          <a:prstGeom prst="rect">
            <a:avLst/>
          </a:prstGeom>
        </p:spPr>
        <p:txBody>
          <a:bodyPr vert="horz" wrap="square" lIns="94700" tIns="26327" rIns="94700" bIns="26327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pic>
        <p:nvPicPr>
          <p:cNvPr id="12" name="Рисунок 11" descr="Answer1.png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55448" y="1216266"/>
            <a:ext cx="630936" cy="630936"/>
          </a:xfrm>
          <a:prstGeom prst="rect">
            <a:avLst/>
          </a:prstGeom>
        </p:spPr>
      </p:pic>
      <p:pic>
        <p:nvPicPr>
          <p:cNvPr id="13" name="Рисунок 12" descr="Answer2.png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55448" y="2256624"/>
            <a:ext cx="630936" cy="630936"/>
          </a:xfrm>
          <a:prstGeom prst="rect">
            <a:avLst/>
          </a:prstGeom>
        </p:spPr>
      </p:pic>
      <p:pic>
        <p:nvPicPr>
          <p:cNvPr id="14" name="Рисунок 13" descr="Answer3.png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55448" y="3296983"/>
            <a:ext cx="630936" cy="630936"/>
          </a:xfrm>
          <a:prstGeom prst="rect">
            <a:avLst/>
          </a:prstGeom>
        </p:spPr>
      </p:pic>
      <p:pic>
        <p:nvPicPr>
          <p:cNvPr id="15" name="Рисунок 14" descr="Answer4.png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155448" y="4337341"/>
            <a:ext cx="630936" cy="630936"/>
          </a:xfrm>
          <a:prstGeom prst="rect">
            <a:avLst/>
          </a:prstGeom>
        </p:spPr>
      </p:pic>
      <p:pic>
        <p:nvPicPr>
          <p:cNvPr id="16" name="Рисунок 15" descr="Answer5.png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155448" y="5377700"/>
            <a:ext cx="630936" cy="630936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4 варианта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1pPr>
            <a:lvl2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2pPr>
            <a:lvl3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3pPr>
            <a:lvl4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4pPr>
            <a:lvl5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4047" y="1069847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384047" y="2402357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84047" y="3734866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10" name="Содержимое 9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384047" y="5067375"/>
            <a:ext cx="7388352" cy="1215923"/>
          </a:xfrm>
          <a:prstGeom prst="rect">
            <a:avLst/>
          </a:prstGeom>
        </p:spPr>
        <p:txBody>
          <a:bodyPr vert="horz" wrap="square" lIns="90876" tIns="34653" rIns="90876" bIns="34653" anchor="ctr">
            <a:normAutofit/>
          </a:bodyPr>
          <a:lstStyle>
            <a:lvl1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pic>
        <p:nvPicPr>
          <p:cNvPr id="11" name="Рисунок 10" descr="Answer1.png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845552" y="1249184"/>
            <a:ext cx="857250" cy="857250"/>
          </a:xfrm>
          <a:prstGeom prst="rect">
            <a:avLst/>
          </a:prstGeom>
        </p:spPr>
      </p:pic>
      <p:pic>
        <p:nvPicPr>
          <p:cNvPr id="12" name="Рисунок 11" descr="Answer2.png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845552" y="2581693"/>
            <a:ext cx="857250" cy="857250"/>
          </a:xfrm>
          <a:prstGeom prst="rect">
            <a:avLst/>
          </a:prstGeom>
        </p:spPr>
      </p:pic>
      <p:pic>
        <p:nvPicPr>
          <p:cNvPr id="13" name="Рисунок 12" descr="Answer3.png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845552" y="3914203"/>
            <a:ext cx="857250" cy="857250"/>
          </a:xfrm>
          <a:prstGeom prst="rect">
            <a:avLst/>
          </a:prstGeom>
        </p:spPr>
      </p:pic>
      <p:pic>
        <p:nvPicPr>
          <p:cNvPr id="14" name="Рисунок 13" descr="Answer4.png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845552" y="5246712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4 варианта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1pPr>
            <a:lvl2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2pPr>
            <a:lvl3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3pPr>
            <a:lvl4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4pPr>
            <a:lvl5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096366" y="966977"/>
            <a:ext cx="1621231" cy="3840479"/>
          </a:xfrm>
          <a:prstGeom prst="rect">
            <a:avLst/>
          </a:prstGeom>
        </p:spPr>
        <p:txBody>
          <a:bodyPr vert="vert270" wrap="square" lIns="19941" tIns="109453" rIns="19941" bIns="109453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2873045" y="966977"/>
            <a:ext cx="1621231" cy="3840479"/>
          </a:xfrm>
          <a:prstGeom prst="rect">
            <a:avLst/>
          </a:prstGeom>
        </p:spPr>
        <p:txBody>
          <a:bodyPr vert="vert270" wrap="square" lIns="19941" tIns="109453" rIns="19941" bIns="109453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649724" y="966977"/>
            <a:ext cx="1621231" cy="3840479"/>
          </a:xfrm>
          <a:prstGeom prst="rect">
            <a:avLst/>
          </a:prstGeom>
        </p:spPr>
        <p:txBody>
          <a:bodyPr vert="vert270" wrap="square" lIns="19941" tIns="109453" rIns="19941" bIns="109453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sp>
        <p:nvSpPr>
          <p:cNvPr id="10" name="Содержимое 9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426404" y="966977"/>
            <a:ext cx="1621231" cy="3840479"/>
          </a:xfrm>
          <a:prstGeom prst="rect">
            <a:avLst/>
          </a:prstGeom>
        </p:spPr>
        <p:txBody>
          <a:bodyPr vert="vert270" wrap="square" lIns="19941" tIns="109453" rIns="19941" bIns="109453" anchor="ctr">
            <a:normAutofit/>
          </a:bodyPr>
          <a:lstStyle>
            <a:lvl1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1pPr>
            <a:lvl2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2pPr>
            <a:lvl3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3pPr>
            <a:lvl4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4pPr>
            <a:lvl5pPr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sz="3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endParaRPr lang="uk-UA"/>
          </a:p>
        </p:txBody>
      </p:sp>
      <p:pic>
        <p:nvPicPr>
          <p:cNvPr id="11" name="Рисунок 10" descr="Answer1.png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478356" y="4924044"/>
            <a:ext cx="857250" cy="857250"/>
          </a:xfrm>
          <a:prstGeom prst="rect">
            <a:avLst/>
          </a:prstGeom>
        </p:spPr>
      </p:pic>
      <p:pic>
        <p:nvPicPr>
          <p:cNvPr id="12" name="Рисунок 11" descr="Answer2.png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55035" y="4924044"/>
            <a:ext cx="857250" cy="857250"/>
          </a:xfrm>
          <a:prstGeom prst="rect">
            <a:avLst/>
          </a:prstGeom>
        </p:spPr>
      </p:pic>
      <p:pic>
        <p:nvPicPr>
          <p:cNvPr id="13" name="Рисунок 12" descr="Answer3.png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031714" y="4924044"/>
            <a:ext cx="857250" cy="857250"/>
          </a:xfrm>
          <a:prstGeom prst="rect">
            <a:avLst/>
          </a:prstGeom>
        </p:spPr>
      </p:pic>
      <p:pic>
        <p:nvPicPr>
          <p:cNvPr id="14" name="Рисунок 13" descr="Answer4.png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808393" y="4924044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Да/нет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1pPr>
            <a:lvl2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2pPr>
            <a:lvl3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3pPr>
            <a:lvl4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4pPr>
            <a:lvl5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TextBox 6"/>
          <p:cNvSpPr txBox="1"/>
          <p:nvPr userDrawn="1">
            <p:custDataLst>
              <p:tags r:id="rId2"/>
            </p:custDataLst>
          </p:nvPr>
        </p:nvSpPr>
        <p:spPr>
          <a:xfrm>
            <a:off x="2464307" y="966977"/>
            <a:ext cx="2029968" cy="3840479"/>
          </a:xfrm>
          <a:prstGeom prst="rect">
            <a:avLst/>
          </a:prstGeom>
          <a:noFill/>
        </p:spPr>
        <p:txBody>
          <a:bodyPr vert="vert270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uk-UA" sz="3200" smtClean="0"/>
              <a:t>Да</a:t>
            </a:r>
            <a:endParaRPr lang="uk-UA" sz="3200"/>
          </a:p>
        </p:txBody>
      </p:sp>
      <p:sp>
        <p:nvSpPr>
          <p:cNvPr id="8" name="TextBox 7"/>
          <p:cNvSpPr txBox="1"/>
          <p:nvPr userDrawn="1">
            <p:custDataLst>
              <p:tags r:id="rId3"/>
            </p:custDataLst>
          </p:nvPr>
        </p:nvSpPr>
        <p:spPr>
          <a:xfrm>
            <a:off x="4649723" y="966977"/>
            <a:ext cx="2029968" cy="3840479"/>
          </a:xfrm>
          <a:prstGeom prst="rect">
            <a:avLst/>
          </a:prstGeom>
          <a:noFill/>
        </p:spPr>
        <p:txBody>
          <a:bodyPr vert="vert270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uk-UA" sz="3200" smtClean="0"/>
              <a:t>Нет</a:t>
            </a:r>
            <a:endParaRPr lang="uk-UA" sz="3200"/>
          </a:p>
        </p:txBody>
      </p:sp>
      <p:pic>
        <p:nvPicPr>
          <p:cNvPr id="9" name="Рисунок 8" descr="Answer1.png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050666" y="4924044"/>
            <a:ext cx="857250" cy="857250"/>
          </a:xfrm>
          <a:prstGeom prst="rect">
            <a:avLst/>
          </a:prstGeom>
        </p:spPr>
      </p:pic>
      <p:pic>
        <p:nvPicPr>
          <p:cNvPr id="10" name="Рисунок 9" descr="Answer2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36083" y="4924044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2 - Да/нет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1pPr>
            <a:lvl2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2pPr>
            <a:lvl3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3pPr>
            <a:lvl4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4pPr>
            <a:lvl5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3 - Да/нет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1pPr>
            <a:lvl2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2pPr>
            <a:lvl3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3pPr>
            <a:lvl4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4pPr>
            <a:lvl5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TextBox 6"/>
          <p:cNvSpPr txBox="1"/>
          <p:nvPr userDrawn="1">
            <p:custDataLst>
              <p:tags r:id="rId2"/>
            </p:custDataLst>
          </p:nvPr>
        </p:nvSpPr>
        <p:spPr>
          <a:xfrm>
            <a:off x="2464307" y="966977"/>
            <a:ext cx="2029968" cy="3840479"/>
          </a:xfrm>
          <a:prstGeom prst="rect">
            <a:avLst/>
          </a:prstGeom>
          <a:noFill/>
        </p:spPr>
        <p:txBody>
          <a:bodyPr vert="vert270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uk-UA" sz="3200" smtClean="0"/>
              <a:t>Да</a:t>
            </a:r>
            <a:endParaRPr lang="uk-UA" sz="3200"/>
          </a:p>
        </p:txBody>
      </p:sp>
      <p:sp>
        <p:nvSpPr>
          <p:cNvPr id="8" name="TextBox 7"/>
          <p:cNvSpPr txBox="1"/>
          <p:nvPr userDrawn="1">
            <p:custDataLst>
              <p:tags r:id="rId3"/>
            </p:custDataLst>
          </p:nvPr>
        </p:nvSpPr>
        <p:spPr>
          <a:xfrm>
            <a:off x="4649723" y="966977"/>
            <a:ext cx="2029968" cy="3840479"/>
          </a:xfrm>
          <a:prstGeom prst="rect">
            <a:avLst/>
          </a:prstGeom>
          <a:noFill/>
        </p:spPr>
        <p:txBody>
          <a:bodyPr vert="vert270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uk-UA" sz="3200" smtClean="0"/>
              <a:t>Нет</a:t>
            </a:r>
            <a:endParaRPr lang="uk-UA" sz="3200"/>
          </a:p>
        </p:txBody>
      </p:sp>
      <p:pic>
        <p:nvPicPr>
          <p:cNvPr id="9" name="Рисунок 8" descr="Answer1.png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050666" y="4924044"/>
            <a:ext cx="857250" cy="857250"/>
          </a:xfrm>
          <a:prstGeom prst="rect">
            <a:avLst/>
          </a:prstGeom>
        </p:spPr>
      </p:pic>
      <p:pic>
        <p:nvPicPr>
          <p:cNvPr id="10" name="Рисунок 9" descr="Answer2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36083" y="4924044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3 - Да/нет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1pPr>
            <a:lvl2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2pPr>
            <a:lvl3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3pPr>
            <a:lvl4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4pPr>
            <a:lvl5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TextBox 6"/>
          <p:cNvSpPr txBox="1"/>
          <p:nvPr userDrawn="1">
            <p:custDataLst>
              <p:tags r:id="rId2"/>
            </p:custDataLst>
          </p:nvPr>
        </p:nvSpPr>
        <p:spPr>
          <a:xfrm>
            <a:off x="1371600" y="1901723"/>
            <a:ext cx="7388352" cy="1522476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uk-UA" sz="3200" smtClean="0"/>
              <a:t>Да</a:t>
            </a:r>
            <a:endParaRPr lang="uk-UA" sz="3200"/>
          </a:p>
        </p:txBody>
      </p:sp>
      <p:sp>
        <p:nvSpPr>
          <p:cNvPr id="8" name="TextBox 7"/>
          <p:cNvSpPr txBox="1"/>
          <p:nvPr userDrawn="1">
            <p:custDataLst>
              <p:tags r:id="rId3"/>
            </p:custDataLst>
          </p:nvPr>
        </p:nvSpPr>
        <p:spPr>
          <a:xfrm>
            <a:off x="1371600" y="3540785"/>
            <a:ext cx="7388352" cy="1522476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uk-UA" sz="3200" smtClean="0"/>
              <a:t>Нет</a:t>
            </a:r>
            <a:endParaRPr lang="uk-UA" sz="3200"/>
          </a:p>
        </p:txBody>
      </p:sp>
      <p:pic>
        <p:nvPicPr>
          <p:cNvPr id="9" name="Рисунок 8" descr="Answer1.png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5448" y="2234336"/>
            <a:ext cx="857250" cy="857250"/>
          </a:xfrm>
          <a:prstGeom prst="rect">
            <a:avLst/>
          </a:prstGeom>
        </p:spPr>
      </p:pic>
      <p:pic>
        <p:nvPicPr>
          <p:cNvPr id="10" name="Рисунок 9" descr="Answer2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448" y="3873398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BC4A-A4B1-42D7-AC1A-F3EF853DB647}" type="datetimeFigureOut">
              <a:rPr lang="uk-UA" smtClean="0"/>
              <a:pPr/>
              <a:t>16.02.2016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7C3-EB20-4E05-98DC-BDD0096D39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1595502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4 - Да/нет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0"/>
          </a:xfrm>
        </p:spPr>
        <p:txBody>
          <a:bodyPr vert="horz" wrap="square" anchor="ctr" anchorCtr="1">
            <a:normAutofit/>
          </a:bodyPr>
          <a:lstStyle>
            <a:lvl1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1pPr>
            <a:lvl2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2pPr>
            <a:lvl3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3pPr>
            <a:lvl4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4pPr>
            <a:lvl5pPr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TextBox 6"/>
          <p:cNvSpPr txBox="1"/>
          <p:nvPr userDrawn="1">
            <p:custDataLst>
              <p:tags r:id="rId2"/>
            </p:custDataLst>
          </p:nvPr>
        </p:nvSpPr>
        <p:spPr>
          <a:xfrm>
            <a:off x="1371600" y="1901723"/>
            <a:ext cx="7388352" cy="1522476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uk-UA" sz="3200" smtClean="0"/>
              <a:t>Да</a:t>
            </a:r>
            <a:endParaRPr lang="uk-UA" sz="3200"/>
          </a:p>
        </p:txBody>
      </p:sp>
      <p:sp>
        <p:nvSpPr>
          <p:cNvPr id="8" name="TextBox 7"/>
          <p:cNvSpPr txBox="1"/>
          <p:nvPr userDrawn="1">
            <p:custDataLst>
              <p:tags r:id="rId3"/>
            </p:custDataLst>
          </p:nvPr>
        </p:nvSpPr>
        <p:spPr>
          <a:xfrm>
            <a:off x="1371600" y="3540785"/>
            <a:ext cx="7388352" cy="1522476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marL="0" algn="l" defTabSz="914400" rtl="0" eaLnBrk="1" latinLnBrk="0" hangingPunct="1">
              <a:buNone/>
            </a:pPr>
            <a:r>
              <a:rPr lang="uk-UA" sz="3200" smtClean="0"/>
              <a:t>Нет</a:t>
            </a:r>
            <a:endParaRPr lang="uk-UA" sz="3200"/>
          </a:p>
        </p:txBody>
      </p:sp>
      <p:pic>
        <p:nvPicPr>
          <p:cNvPr id="9" name="Рисунок 8" descr="Answer1.png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5448" y="2234336"/>
            <a:ext cx="857250" cy="857250"/>
          </a:xfrm>
          <a:prstGeom prst="rect">
            <a:avLst/>
          </a:prstGeom>
        </p:spPr>
      </p:pic>
      <p:pic>
        <p:nvPicPr>
          <p:cNvPr id="10" name="Рисунок 9" descr="Answer2.png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5448" y="3873398"/>
            <a:ext cx="857250" cy="857250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BC4A-A4B1-42D7-AC1A-F3EF853DB647}" type="datetimeFigureOut">
              <a:rPr lang="uk-UA" smtClean="0"/>
              <a:pPr/>
              <a:t>16.02.2016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7C3-EB20-4E05-98DC-BDD0096D39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BC4A-A4B1-42D7-AC1A-F3EF853DB647}" type="datetimeFigureOut">
              <a:rPr lang="uk-UA" smtClean="0"/>
              <a:pPr/>
              <a:t>16.02.2016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7C3-EB20-4E05-98DC-BDD0096D39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BC4A-A4B1-42D7-AC1A-F3EF853DB647}" type="datetimeFigureOut">
              <a:rPr lang="uk-UA" smtClean="0"/>
              <a:pPr/>
              <a:t>16.02.2016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7C3-EB20-4E05-98DC-BDD0096D39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BC4A-A4B1-42D7-AC1A-F3EF853DB647}" type="datetimeFigureOut">
              <a:rPr lang="uk-UA" smtClean="0"/>
              <a:pPr/>
              <a:t>16.02.2016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7C3-EB20-4E05-98DC-BDD0096D39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BC4A-A4B1-42D7-AC1A-F3EF853DB647}" type="datetimeFigureOut">
              <a:rPr lang="uk-UA" smtClean="0"/>
              <a:pPr/>
              <a:t>16.02.2016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7C3-EB20-4E05-98DC-BDD0096D39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BC4A-A4B1-42D7-AC1A-F3EF853DB647}" type="datetimeFigureOut">
              <a:rPr lang="uk-UA" smtClean="0"/>
              <a:pPr/>
              <a:t>16.02.2016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917C3-EB20-4E05-98DC-BDD0096D39C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BC4A-A4B1-42D7-AC1A-F3EF853DB647}" type="datetimeFigureOut">
              <a:rPr lang="uk-UA" smtClean="0"/>
              <a:pPr/>
              <a:t>16.02.2016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917C3-EB20-4E05-98DC-BDD0096D39C4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1026" y="0"/>
            <a:ext cx="4412974" cy="3309731"/>
          </a:xfrm>
          <a:prstGeom prst="rect">
            <a:avLst/>
          </a:prstGeom>
          <a:ln>
            <a:solidFill>
              <a:srgbClr val="FAFAFA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662" r:id="rId19"/>
    <p:sldLayoutId id="2147483664" r:id="rId20"/>
    <p:sldLayoutId id="2147483665" r:id="rId21"/>
    <p:sldLayoutId id="2147483743" r:id="rId22"/>
    <p:sldLayoutId id="2147483745" r:id="rId23"/>
    <p:sldLayoutId id="2147483747" r:id="rId24"/>
    <p:sldLayoutId id="2147483748" r:id="rId25"/>
    <p:sldLayoutId id="2147483750" r:id="rId26"/>
    <p:sldLayoutId id="2147483751" r:id="rId27"/>
    <p:sldLayoutId id="2147483752" r:id="rId28"/>
    <p:sldLayoutId id="2147483754" r:id="rId29"/>
    <p:sldLayoutId id="2147483755" r:id="rId3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image" Target="../media/image28.png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Relationship Id="rId6" Type="http://schemas.openxmlformats.org/officeDocument/2006/relationships/image" Target="../media/image17.wmf"/><Relationship Id="rId11" Type="http://schemas.openxmlformats.org/officeDocument/2006/relationships/image" Target="../media/image22.png"/><Relationship Id="rId5" Type="http://schemas.openxmlformats.org/officeDocument/2006/relationships/image" Target="../media/image16.wmf"/><Relationship Id="rId10" Type="http://schemas.openxmlformats.org/officeDocument/2006/relationships/image" Target="../media/image21.jpeg"/><Relationship Id="rId4" Type="http://schemas.openxmlformats.org/officeDocument/2006/relationships/image" Target="../media/image15.wmf"/><Relationship Id="rId9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8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0.jpe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4.jpe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28.png"/><Relationship Id="rId9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Практические </a:t>
            </a:r>
            <a:r>
              <a:rPr lang="ru-RU" b="1" dirty="0" smtClean="0"/>
              <a:t>задания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на тему</a:t>
            </a:r>
            <a:r>
              <a:rPr lang="ru-RU" dirty="0" smtClean="0"/>
              <a:t>«</a:t>
            </a:r>
            <a:r>
              <a:rPr lang="ru-RU" b="1" dirty="0" smtClean="0"/>
              <a:t>Интерактивные уроки с </a:t>
            </a:r>
            <a:r>
              <a:rPr lang="en-US" b="1" dirty="0" smtClean="0"/>
              <a:t>Mouse Mischief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7158" y="142852"/>
            <a:ext cx="814393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cap="sm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Отметь рисунок, образовавшийся </a:t>
            </a:r>
          </a:p>
          <a:p>
            <a:pPr algn="ctr"/>
            <a:r>
              <a:rPr lang="ru-RU" sz="3200" b="1" cap="sm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из данных фигур</a:t>
            </a:r>
            <a:endParaRPr lang="ru-RU" sz="3200" b="1" cap="sm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Прямоугольный треугольник 9"/>
          <p:cNvSpPr/>
          <p:nvPr/>
        </p:nvSpPr>
        <p:spPr>
          <a:xfrm rot="16200000">
            <a:off x="1535885" y="1821645"/>
            <a:ext cx="1071570" cy="114300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ый треугольник 10"/>
          <p:cNvSpPr/>
          <p:nvPr/>
        </p:nvSpPr>
        <p:spPr>
          <a:xfrm>
            <a:off x="3786182" y="1785926"/>
            <a:ext cx="1071570" cy="1143008"/>
          </a:xfrm>
          <a:prstGeom prst="rt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6072198" y="1857364"/>
            <a:ext cx="1143008" cy="1143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 12"/>
          <p:cNvSpPr/>
          <p:nvPr/>
        </p:nvSpPr>
        <p:spPr>
          <a:xfrm>
            <a:off x="928662" y="1214422"/>
            <a:ext cx="20370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all" spc="0" dirty="0" smtClean="0">
                <a:ln w="0"/>
                <a:solidFill>
                  <a:srgbClr val="FFC000"/>
                </a:solidFill>
                <a:effectLst>
                  <a:reflection blurRad="12700" stA="50000" endPos="50000" dist="5000" dir="5400000" sy="-100000" rotWithShape="0"/>
                </a:effectLst>
              </a:rPr>
              <a:t>Впереди</a:t>
            </a:r>
            <a:endParaRPr lang="ru-RU" sz="3600" b="1" cap="all" spc="0" dirty="0">
              <a:ln w="0"/>
              <a:solidFill>
                <a:srgbClr val="FFC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000364" y="1214422"/>
            <a:ext cx="26109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all" spc="0" dirty="0" smtClean="0">
                <a:ln w="0"/>
                <a:solidFill>
                  <a:srgbClr val="FFC000"/>
                </a:solidFill>
                <a:effectLst>
                  <a:reflection blurRad="12700" stA="50000" endPos="50000" dist="5000" dir="5400000" sy="-100000" rotWithShape="0"/>
                </a:effectLst>
              </a:rPr>
              <a:t>В середине</a:t>
            </a:r>
            <a:endParaRPr lang="ru-RU" sz="3600" b="1" cap="all" spc="0" dirty="0">
              <a:ln w="0"/>
              <a:solidFill>
                <a:srgbClr val="FFC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072198" y="1214422"/>
            <a:ext cx="15401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all" spc="0" dirty="0" smtClean="0">
                <a:ln w="0"/>
                <a:solidFill>
                  <a:srgbClr val="FFC000"/>
                </a:solidFill>
                <a:effectLst>
                  <a:reflection blurRad="12700" stA="50000" endPos="50000" dist="5000" dir="5400000" sy="-100000" rotWithShape="0"/>
                </a:effectLst>
              </a:rPr>
              <a:t>сзади</a:t>
            </a:r>
            <a:endParaRPr lang="ru-RU" sz="3600" b="1" cap="all" spc="0" dirty="0">
              <a:ln w="0"/>
              <a:solidFill>
                <a:srgbClr val="FFC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142976" y="3500438"/>
            <a:ext cx="1143008" cy="1143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ый треугольник 16"/>
          <p:cNvSpPr/>
          <p:nvPr/>
        </p:nvSpPr>
        <p:spPr>
          <a:xfrm rot="16200000">
            <a:off x="1178695" y="3536157"/>
            <a:ext cx="1071570" cy="114300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ый треугольник 17"/>
          <p:cNvSpPr/>
          <p:nvPr/>
        </p:nvSpPr>
        <p:spPr>
          <a:xfrm>
            <a:off x="1142976" y="3500438"/>
            <a:ext cx="1071570" cy="1143008"/>
          </a:xfrm>
          <a:prstGeom prst="rt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1" name="Содержимое 18" descr="CorrectAnswerIndicator.png"/>
          <p:cNvPicPr>
            <a:picLocks noGrp="1"/>
          </p:cNvPicPr>
          <p:nvPr>
            <p:ph sz="quarter" idx="13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69387" y="5150357"/>
            <a:ext cx="630936" cy="630936"/>
          </a:xfrm>
        </p:spPr>
      </p:pic>
      <p:sp>
        <p:nvSpPr>
          <p:cNvPr id="23" name="Овал 22"/>
          <p:cNvSpPr/>
          <p:nvPr/>
        </p:nvSpPr>
        <p:spPr>
          <a:xfrm>
            <a:off x="2714613" y="3500438"/>
            <a:ext cx="1143008" cy="1143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угольный треугольник 24"/>
          <p:cNvSpPr/>
          <p:nvPr/>
        </p:nvSpPr>
        <p:spPr>
          <a:xfrm>
            <a:off x="2714612" y="3500438"/>
            <a:ext cx="1071570" cy="1143008"/>
          </a:xfrm>
          <a:prstGeom prst="rt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Прямоугольный треугольник 23"/>
          <p:cNvSpPr/>
          <p:nvPr/>
        </p:nvSpPr>
        <p:spPr>
          <a:xfrm rot="16200000">
            <a:off x="2750331" y="3536157"/>
            <a:ext cx="1071570" cy="114300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Прямоугольный треугольник 27"/>
          <p:cNvSpPr/>
          <p:nvPr/>
        </p:nvSpPr>
        <p:spPr>
          <a:xfrm>
            <a:off x="4214810" y="3500438"/>
            <a:ext cx="1071570" cy="1143008"/>
          </a:xfrm>
          <a:prstGeom prst="rt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4214810" y="3500438"/>
            <a:ext cx="1143008" cy="1143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Прямоугольный треугольник 26"/>
          <p:cNvSpPr/>
          <p:nvPr/>
        </p:nvSpPr>
        <p:spPr>
          <a:xfrm rot="16200000">
            <a:off x="4250529" y="3536157"/>
            <a:ext cx="1071570" cy="114300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угольный треугольник 28"/>
          <p:cNvSpPr/>
          <p:nvPr/>
        </p:nvSpPr>
        <p:spPr>
          <a:xfrm rot="16200000">
            <a:off x="5607851" y="3536157"/>
            <a:ext cx="1071570" cy="114300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рямоугольный треугольник 29"/>
          <p:cNvSpPr/>
          <p:nvPr/>
        </p:nvSpPr>
        <p:spPr>
          <a:xfrm rot="16200000">
            <a:off x="7108049" y="3536157"/>
            <a:ext cx="1071570" cy="1143008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угольный треугольник 30"/>
          <p:cNvSpPr/>
          <p:nvPr/>
        </p:nvSpPr>
        <p:spPr>
          <a:xfrm>
            <a:off x="5572132" y="3500438"/>
            <a:ext cx="1071570" cy="1143008"/>
          </a:xfrm>
          <a:prstGeom prst="rt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Овал 31"/>
          <p:cNvSpPr/>
          <p:nvPr/>
        </p:nvSpPr>
        <p:spPr>
          <a:xfrm>
            <a:off x="5572132" y="3500438"/>
            <a:ext cx="1143008" cy="1143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Овал 32"/>
          <p:cNvSpPr/>
          <p:nvPr/>
        </p:nvSpPr>
        <p:spPr>
          <a:xfrm>
            <a:off x="7072330" y="3500438"/>
            <a:ext cx="1143008" cy="1143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Прямоугольный треугольник 33"/>
          <p:cNvSpPr/>
          <p:nvPr/>
        </p:nvSpPr>
        <p:spPr>
          <a:xfrm>
            <a:off x="7072330" y="3500438"/>
            <a:ext cx="1071570" cy="1143008"/>
          </a:xfrm>
          <a:prstGeom prst="rt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43174" y="1142984"/>
            <a:ext cx="55007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chemeClr val="accent1">
                    <a:lumMod val="75000"/>
                  </a:schemeClr>
                </a:solidFill>
              </a:rPr>
              <a:t>Он ходит, голову задрав, </a:t>
            </a:r>
            <a:endParaRPr lang="ru-RU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800" i="1" dirty="0" smtClean="0">
                <a:solidFill>
                  <a:schemeClr val="accent1">
                    <a:lumMod val="75000"/>
                  </a:schemeClr>
                </a:solidFill>
              </a:rPr>
              <a:t>Не потому, что важный граф, </a:t>
            </a:r>
            <a:endParaRPr lang="ru-RU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800" i="1" dirty="0" smtClean="0">
                <a:solidFill>
                  <a:schemeClr val="accent1">
                    <a:lumMod val="75000"/>
                  </a:schemeClr>
                </a:solidFill>
              </a:rPr>
              <a:t>Не потому, что гордый нрав, </a:t>
            </a:r>
            <a:endParaRPr lang="ru-RU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800" i="1" dirty="0" smtClean="0">
                <a:solidFill>
                  <a:schemeClr val="accent1">
                    <a:lumMod val="75000"/>
                  </a:schemeClr>
                </a:solidFill>
              </a:rPr>
              <a:t>А потому, что он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—....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4">
            <a:lum bright="10000"/>
          </a:blip>
          <a:srcRect/>
          <a:stretch>
            <a:fillRect/>
          </a:stretch>
        </p:blipFill>
        <p:spPr bwMode="auto">
          <a:xfrm>
            <a:off x="4786314" y="3000372"/>
            <a:ext cx="4071926" cy="3214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 descr="CorrectAnswerIndicator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5448" y="2234336"/>
            <a:ext cx="857250" cy="8572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71802" y="214290"/>
            <a:ext cx="34441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Верна ли отгадка?</a:t>
            </a:r>
            <a:endParaRPr lang="uk-UA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285984" y="0"/>
            <a:ext cx="465909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sm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Может ли тюлень </a:t>
            </a:r>
            <a:br>
              <a:rPr lang="ru-RU" sz="3200" b="1" cap="sm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ru-RU" sz="3200" b="1" cap="sm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На боку лежать весь день?</a:t>
            </a:r>
            <a:endParaRPr lang="uk-UA" sz="3200" b="1" cap="sm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 descr="Картинки по запросу Тюлень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2357430"/>
            <a:ext cx="4432904" cy="23383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Рисунок 25" descr="CorrectAnswerIndicator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5448" y="2234336"/>
            <a:ext cx="857250" cy="857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ed-kopilka.ru/images/photos/medium/article8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857364"/>
            <a:ext cx="2447925" cy="2047876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849389">
            <a:off x="348322" y="2991932"/>
            <a:ext cx="2019328" cy="22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http://ljubimyj-detskij.ru/images/azbuka/al-1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3162866"/>
            <a:ext cx="2157405" cy="1909208"/>
          </a:xfrm>
          <a:prstGeom prst="rect">
            <a:avLst/>
          </a:prstGeom>
          <a:noFill/>
        </p:spPr>
      </p:pic>
      <p:sp>
        <p:nvSpPr>
          <p:cNvPr id="2055" name="AutoShape 7" descr="Картинки по запросу буквы детск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57" name="AutoShape 9" descr="Картинки по запросу буквы детск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2059" name="Picture 11" descr="http://ljubimyj-detskij.ru/images/azbuka/al-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330002">
            <a:off x="5809652" y="2008277"/>
            <a:ext cx="1757302" cy="2059338"/>
          </a:xfrm>
          <a:prstGeom prst="rect">
            <a:avLst/>
          </a:prstGeom>
          <a:noFill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1405379">
            <a:off x="7041096" y="3479767"/>
            <a:ext cx="1763483" cy="207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абличка 22"/>
          <p:cNvSpPr/>
          <p:nvPr/>
        </p:nvSpPr>
        <p:spPr bwMode="auto">
          <a:xfrm>
            <a:off x="3071802" y="4357694"/>
            <a:ext cx="1071570" cy="714380"/>
          </a:xfrm>
          <a:prstGeom prst="plaque">
            <a:avLst/>
          </a:prstGeom>
          <a:blipFill>
            <a:blip r:embed="rId3"/>
            <a:tile tx="0" ty="0" sx="100000" sy="100000" flip="none" algn="tl"/>
          </a:blip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Табличка 25"/>
          <p:cNvSpPr/>
          <p:nvPr/>
        </p:nvSpPr>
        <p:spPr bwMode="auto">
          <a:xfrm>
            <a:off x="5572132" y="2786058"/>
            <a:ext cx="1071570" cy="714380"/>
          </a:xfrm>
          <a:prstGeom prst="plaque">
            <a:avLst/>
          </a:prstGeom>
          <a:blipFill>
            <a:blip r:embed="rId3"/>
            <a:tile tx="0" ty="0" sx="100000" sy="100000" flip="none" algn="tl"/>
          </a:blip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Группа 50"/>
          <p:cNvGrpSpPr/>
          <p:nvPr/>
        </p:nvGrpSpPr>
        <p:grpSpPr>
          <a:xfrm>
            <a:off x="1928794" y="2071678"/>
            <a:ext cx="1071570" cy="923330"/>
            <a:chOff x="1928794" y="2071678"/>
            <a:chExt cx="1071570" cy="923330"/>
          </a:xfrm>
        </p:grpSpPr>
        <p:sp>
          <p:nvSpPr>
            <p:cNvPr id="4" name="Табличка 3"/>
            <p:cNvSpPr/>
            <p:nvPr/>
          </p:nvSpPr>
          <p:spPr bwMode="auto">
            <a:xfrm>
              <a:off x="1928794" y="2214554"/>
              <a:ext cx="1071570" cy="714380"/>
            </a:xfrm>
            <a:prstGeom prst="plaque">
              <a:avLst/>
            </a:prstGeom>
            <a:blipFill>
              <a:blip r:embed="rId3"/>
              <a:tile tx="0" ty="0" sx="100000" sy="100000" flip="none" algn="tl"/>
            </a:blip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2000232" y="2071678"/>
              <a:ext cx="100013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5400" b="1" spc="50" dirty="0" smtClean="0">
                  <a:ln w="11430">
                    <a:solidFill>
                      <a:srgbClr val="FFC000"/>
                    </a:solidFill>
                  </a:ln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го</a:t>
              </a:r>
              <a:endParaRPr lang="ru-RU" sz="5400" b="1" spc="50" dirty="0">
                <a:ln w="11430">
                  <a:solidFill>
                    <a:srgbClr val="FFC000"/>
                  </a:solidFill>
                </a:ln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3" name="Группа 48"/>
          <p:cNvGrpSpPr/>
          <p:nvPr/>
        </p:nvGrpSpPr>
        <p:grpSpPr>
          <a:xfrm>
            <a:off x="4214810" y="1857364"/>
            <a:ext cx="1071570" cy="928694"/>
            <a:chOff x="4214810" y="1857364"/>
            <a:chExt cx="1071570" cy="928694"/>
          </a:xfrm>
        </p:grpSpPr>
        <p:sp>
          <p:nvSpPr>
            <p:cNvPr id="19" name="Табличка 18"/>
            <p:cNvSpPr/>
            <p:nvPr/>
          </p:nvSpPr>
          <p:spPr bwMode="auto">
            <a:xfrm>
              <a:off x="4214810" y="2071678"/>
              <a:ext cx="1071570" cy="714380"/>
            </a:xfrm>
            <a:prstGeom prst="plaque">
              <a:avLst/>
            </a:prstGeom>
            <a:blipFill>
              <a:blip r:embed="rId3"/>
              <a:tile tx="0" ty="0" sx="100000" sy="100000" flip="none" algn="tl"/>
            </a:blip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4214810" y="1857364"/>
              <a:ext cx="104868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5400" b="1" spc="50" dirty="0" err="1" smtClean="0">
                  <a:ln w="11430">
                    <a:solidFill>
                      <a:srgbClr val="382FB3"/>
                    </a:solidFill>
                  </a:ln>
                  <a:solidFill>
                    <a:srgbClr val="0070C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ра</a:t>
              </a:r>
              <a:endParaRPr lang="ru-RU" sz="5400" b="1" cap="none" spc="50" dirty="0">
                <a:ln w="11430">
                  <a:solidFill>
                    <a:srgbClr val="382FB3"/>
                  </a:solidFill>
                </a:ln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30" name="Прямоугольник 29"/>
          <p:cNvSpPr/>
          <p:nvPr/>
        </p:nvSpPr>
        <p:spPr>
          <a:xfrm>
            <a:off x="5572132" y="2571744"/>
            <a:ext cx="104868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spc="50" dirty="0" err="1" smtClean="0">
                <a:ln w="11430">
                  <a:solidFill>
                    <a:srgbClr val="00B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</a:t>
            </a:r>
            <a:endParaRPr lang="ru-RU" sz="5400" b="1" spc="50" dirty="0" smtClean="0">
              <a:ln w="11430">
                <a:solidFill>
                  <a:srgbClr val="00B050"/>
                </a:solidFill>
              </a:ln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ru-RU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6" name="Группа 49"/>
          <p:cNvGrpSpPr/>
          <p:nvPr/>
        </p:nvGrpSpPr>
        <p:grpSpPr>
          <a:xfrm>
            <a:off x="3500430" y="3071810"/>
            <a:ext cx="1405875" cy="857256"/>
            <a:chOff x="3071802" y="3071810"/>
            <a:chExt cx="1405875" cy="857256"/>
          </a:xfrm>
        </p:grpSpPr>
        <p:sp>
          <p:nvSpPr>
            <p:cNvPr id="20" name="Табличка 19"/>
            <p:cNvSpPr/>
            <p:nvPr/>
          </p:nvSpPr>
          <p:spPr bwMode="auto">
            <a:xfrm>
              <a:off x="3143240" y="3214686"/>
              <a:ext cx="1214446" cy="714380"/>
            </a:xfrm>
            <a:prstGeom prst="plaque">
              <a:avLst/>
            </a:prstGeom>
            <a:blipFill>
              <a:blip r:embed="rId3"/>
              <a:tile tx="0" ty="0" sx="100000" sy="100000" flip="none" algn="tl"/>
            </a:blip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3071802" y="3071810"/>
              <a:ext cx="1405875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4800" b="1" cap="none" spc="50" dirty="0" smtClean="0">
                  <a:ln w="11430">
                    <a:solidFill>
                      <a:srgbClr val="FF0000"/>
                    </a:solidFill>
                  </a:ln>
                  <a:solidFill>
                    <a:srgbClr val="FFC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ток</a:t>
              </a:r>
              <a:endParaRPr lang="ru-RU" sz="4800" b="1" cap="none" spc="50" dirty="0">
                <a:ln w="11430">
                  <a:solidFill>
                    <a:srgbClr val="FF0000"/>
                  </a:solidFill>
                </a:ln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7" name="Группа 52"/>
          <p:cNvGrpSpPr/>
          <p:nvPr/>
        </p:nvGrpSpPr>
        <p:grpSpPr>
          <a:xfrm>
            <a:off x="1285852" y="4857760"/>
            <a:ext cx="1334437" cy="928694"/>
            <a:chOff x="1285852" y="4857760"/>
            <a:chExt cx="1334437" cy="928694"/>
          </a:xfrm>
        </p:grpSpPr>
        <p:sp>
          <p:nvSpPr>
            <p:cNvPr id="24" name="Табличка 23"/>
            <p:cNvSpPr/>
            <p:nvPr/>
          </p:nvSpPr>
          <p:spPr bwMode="auto">
            <a:xfrm>
              <a:off x="1357290" y="5072074"/>
              <a:ext cx="1071570" cy="714380"/>
            </a:xfrm>
            <a:prstGeom prst="plaque">
              <a:avLst/>
            </a:prstGeom>
            <a:blipFill>
              <a:blip r:embed="rId3"/>
              <a:tile tx="0" ty="0" sx="100000" sy="100000" flip="none" algn="tl"/>
            </a:blip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1285852" y="4857760"/>
              <a:ext cx="133443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5400" b="1" cap="none" spc="50" dirty="0" smtClean="0">
                  <a:ln w="11430">
                    <a:solidFill>
                      <a:srgbClr val="FFFF00"/>
                    </a:solidFill>
                  </a:ln>
                  <a:solidFill>
                    <a:srgbClr val="00B05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но</a:t>
              </a:r>
              <a:endParaRPr lang="ru-RU" sz="5400" b="1" cap="none" spc="50" dirty="0">
                <a:ln w="11430">
                  <a:solidFill>
                    <a:srgbClr val="FFFF00"/>
                  </a:solidFill>
                </a:ln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8" name="Группа 51"/>
          <p:cNvGrpSpPr/>
          <p:nvPr/>
        </p:nvGrpSpPr>
        <p:grpSpPr>
          <a:xfrm>
            <a:off x="1071538" y="3286124"/>
            <a:ext cx="1428760" cy="928694"/>
            <a:chOff x="1071538" y="3286124"/>
            <a:chExt cx="1428760" cy="928694"/>
          </a:xfrm>
        </p:grpSpPr>
        <p:sp>
          <p:nvSpPr>
            <p:cNvPr id="22" name="Табличка 21"/>
            <p:cNvSpPr/>
            <p:nvPr/>
          </p:nvSpPr>
          <p:spPr bwMode="auto">
            <a:xfrm>
              <a:off x="1214414" y="3500438"/>
              <a:ext cx="1071570" cy="714380"/>
            </a:xfrm>
            <a:prstGeom prst="plaque">
              <a:avLst/>
            </a:prstGeom>
            <a:blipFill>
              <a:blip r:embed="rId3"/>
              <a:tile tx="0" ty="0" sx="100000" sy="100000" flip="none" algn="tl"/>
            </a:blip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1071538" y="3286124"/>
              <a:ext cx="142876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5400" b="1" cap="none" spc="50" dirty="0" smtClean="0">
                  <a:ln w="11430">
                    <a:solidFill>
                      <a:srgbClr val="0070C0"/>
                    </a:solidFill>
                  </a:ln>
                  <a:solidFill>
                    <a:srgbClr val="00B0F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ли</a:t>
              </a:r>
              <a:endParaRPr lang="ru-RU" sz="5400" b="1" cap="none" spc="50" dirty="0">
                <a:ln w="11430">
                  <a:solidFill>
                    <a:srgbClr val="0070C0"/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35" name="Прямоугольник 34"/>
          <p:cNvSpPr/>
          <p:nvPr/>
        </p:nvSpPr>
        <p:spPr>
          <a:xfrm>
            <a:off x="3071802" y="4143380"/>
            <a:ext cx="104868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>
                  <a:solidFill>
                    <a:srgbClr val="00B05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га</a:t>
            </a:r>
            <a:endParaRPr lang="ru-RU" sz="5400" b="1" cap="none" spc="50" dirty="0">
              <a:ln w="11430">
                <a:solidFill>
                  <a:srgbClr val="00B05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9" name="Группа 53"/>
          <p:cNvGrpSpPr/>
          <p:nvPr/>
        </p:nvGrpSpPr>
        <p:grpSpPr>
          <a:xfrm>
            <a:off x="5214942" y="4000504"/>
            <a:ext cx="1071570" cy="928694"/>
            <a:chOff x="4857752" y="3571876"/>
            <a:chExt cx="1071570" cy="928694"/>
          </a:xfrm>
        </p:grpSpPr>
        <p:sp>
          <p:nvSpPr>
            <p:cNvPr id="25" name="Табличка 24"/>
            <p:cNvSpPr/>
            <p:nvPr/>
          </p:nvSpPr>
          <p:spPr bwMode="auto">
            <a:xfrm>
              <a:off x="4857752" y="3786190"/>
              <a:ext cx="1071570" cy="714380"/>
            </a:xfrm>
            <a:prstGeom prst="plaque">
              <a:avLst/>
            </a:prstGeom>
            <a:blipFill>
              <a:blip r:embed="rId3"/>
              <a:tile tx="0" ty="0" sx="100000" sy="100000" flip="none" algn="tl"/>
            </a:blip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4857752" y="3571876"/>
              <a:ext cx="104868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5400" b="1" spc="50" dirty="0" smtClean="0">
                  <a:ln w="11430">
                    <a:solidFill>
                      <a:srgbClr val="C00000"/>
                    </a:solidFill>
                  </a:ln>
                  <a:solidFill>
                    <a:srgbClr val="FFFF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ре</a:t>
              </a:r>
              <a:endParaRPr lang="ru-RU" sz="5400" b="1" cap="none" spc="50" dirty="0">
                <a:ln w="11430">
                  <a:solidFill>
                    <a:srgbClr val="C00000"/>
                  </a:solidFill>
                </a:ln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10" name="Группа 43"/>
          <p:cNvGrpSpPr/>
          <p:nvPr/>
        </p:nvGrpSpPr>
        <p:grpSpPr>
          <a:xfrm>
            <a:off x="4572000" y="5357826"/>
            <a:ext cx="1548751" cy="928694"/>
            <a:chOff x="3071802" y="5429264"/>
            <a:chExt cx="1548751" cy="928694"/>
          </a:xfrm>
        </p:grpSpPr>
        <p:sp>
          <p:nvSpPr>
            <p:cNvPr id="18" name="Табличка 17"/>
            <p:cNvSpPr/>
            <p:nvPr/>
          </p:nvSpPr>
          <p:spPr bwMode="auto">
            <a:xfrm>
              <a:off x="3286116" y="5643578"/>
              <a:ext cx="1071570" cy="714380"/>
            </a:xfrm>
            <a:prstGeom prst="plaque">
              <a:avLst/>
            </a:prstGeom>
            <a:blipFill>
              <a:blip r:embed="rId3"/>
              <a:tile tx="0" ty="0" sx="100000" sy="100000" flip="none" algn="tl"/>
            </a:blip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3071802" y="5429264"/>
              <a:ext cx="154875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5400" b="1" cap="none" spc="50" dirty="0" smtClean="0">
                  <a:ln w="11430">
                    <a:solidFill>
                      <a:srgbClr val="E71BF7"/>
                    </a:solidFill>
                  </a:ln>
                  <a:solidFill>
                    <a:srgbClr val="8B23E1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мо</a:t>
              </a:r>
              <a:endParaRPr lang="ru-RU" sz="5400" b="1" cap="none" spc="50" dirty="0">
                <a:ln w="11430">
                  <a:solidFill>
                    <a:srgbClr val="E71BF7"/>
                  </a:solidFill>
                </a:ln>
                <a:solidFill>
                  <a:srgbClr val="8B23E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11" name="Группа 44"/>
          <p:cNvGrpSpPr/>
          <p:nvPr/>
        </p:nvGrpSpPr>
        <p:grpSpPr>
          <a:xfrm>
            <a:off x="3000364" y="5357826"/>
            <a:ext cx="1071570" cy="928694"/>
            <a:chOff x="5357818" y="5214950"/>
            <a:chExt cx="1071570" cy="928694"/>
          </a:xfrm>
        </p:grpSpPr>
        <p:sp>
          <p:nvSpPr>
            <p:cNvPr id="21" name="Табличка 20"/>
            <p:cNvSpPr/>
            <p:nvPr/>
          </p:nvSpPr>
          <p:spPr bwMode="auto">
            <a:xfrm>
              <a:off x="5357818" y="5429264"/>
              <a:ext cx="1071570" cy="714380"/>
            </a:xfrm>
            <a:prstGeom prst="plaque">
              <a:avLst/>
            </a:prstGeom>
            <a:blipFill>
              <a:blip r:embed="rId3"/>
              <a:tile tx="0" ty="0" sx="100000" sy="100000" flip="none" algn="tl"/>
            </a:blip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357818" y="5214950"/>
              <a:ext cx="1048685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5400" b="1" cap="none" spc="50" dirty="0" err="1" smtClean="0">
                  <a:ln w="11430">
                    <a:solidFill>
                      <a:srgbClr val="382FB3"/>
                    </a:solidFill>
                  </a:ln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са</a:t>
              </a:r>
              <a:endParaRPr lang="ru-RU" sz="5400" b="1" cap="none" spc="50" dirty="0">
                <a:ln w="11430">
                  <a:solidFill>
                    <a:srgbClr val="382FB3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12" name="Группа 47"/>
          <p:cNvGrpSpPr/>
          <p:nvPr/>
        </p:nvGrpSpPr>
        <p:grpSpPr>
          <a:xfrm>
            <a:off x="6929454" y="2214554"/>
            <a:ext cx="1334437" cy="928694"/>
            <a:chOff x="6929454" y="2214554"/>
            <a:chExt cx="1334437" cy="928694"/>
          </a:xfrm>
        </p:grpSpPr>
        <p:sp>
          <p:nvSpPr>
            <p:cNvPr id="28" name="Табличка 27"/>
            <p:cNvSpPr/>
            <p:nvPr/>
          </p:nvSpPr>
          <p:spPr bwMode="auto">
            <a:xfrm>
              <a:off x="6929454" y="2428868"/>
              <a:ext cx="1071570" cy="714380"/>
            </a:xfrm>
            <a:prstGeom prst="plaque">
              <a:avLst/>
            </a:prstGeom>
            <a:blipFill>
              <a:blip r:embed="rId3"/>
              <a:tile tx="0" ty="0" sx="100000" sy="100000" flip="none" algn="tl"/>
            </a:blip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6929454" y="2214554"/>
              <a:ext cx="133443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5400" b="1" spc="50" dirty="0" err="1" smtClean="0">
                  <a:ln w="11430">
                    <a:solidFill>
                      <a:srgbClr val="7030A0"/>
                    </a:solidFill>
                  </a:ln>
                  <a:solidFill>
                    <a:srgbClr val="E71BF7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ро</a:t>
              </a:r>
              <a:endParaRPr lang="ru-RU" sz="5400" b="1" cap="none" spc="50" dirty="0">
                <a:ln w="11430">
                  <a:solidFill>
                    <a:srgbClr val="7030A0"/>
                  </a:solidFill>
                </a:ln>
                <a:solidFill>
                  <a:srgbClr val="E71BF7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13" name="Группа 46"/>
          <p:cNvGrpSpPr/>
          <p:nvPr/>
        </p:nvGrpSpPr>
        <p:grpSpPr>
          <a:xfrm>
            <a:off x="7143768" y="3571876"/>
            <a:ext cx="1262999" cy="928694"/>
            <a:chOff x="7143768" y="3571876"/>
            <a:chExt cx="1262999" cy="928694"/>
          </a:xfrm>
        </p:grpSpPr>
        <p:sp>
          <p:nvSpPr>
            <p:cNvPr id="27" name="Табличка 26"/>
            <p:cNvSpPr/>
            <p:nvPr/>
          </p:nvSpPr>
          <p:spPr bwMode="auto">
            <a:xfrm>
              <a:off x="7286644" y="3786190"/>
              <a:ext cx="1071570" cy="714380"/>
            </a:xfrm>
            <a:prstGeom prst="plaque">
              <a:avLst/>
            </a:prstGeom>
            <a:blipFill>
              <a:blip r:embed="rId3"/>
              <a:tile tx="0" ty="0" sx="100000" sy="100000" flip="none" algn="tl"/>
            </a:blip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7143768" y="3571876"/>
              <a:ext cx="126299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5400" b="1" cap="none" spc="50" dirty="0" smtClean="0">
                  <a:ln w="11430">
                    <a:solidFill>
                      <a:srgbClr val="FF0000"/>
                    </a:solidFill>
                  </a:ln>
                  <a:solidFill>
                    <a:srgbClr val="0066FF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за</a:t>
              </a:r>
              <a:endParaRPr lang="ru-RU" sz="5400" b="1" cap="none" spc="50" dirty="0">
                <a:ln w="11430">
                  <a:solidFill>
                    <a:srgbClr val="FF0000"/>
                  </a:solidFill>
                </a:ln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14" name="Группа 45"/>
          <p:cNvGrpSpPr/>
          <p:nvPr/>
        </p:nvGrpSpPr>
        <p:grpSpPr>
          <a:xfrm>
            <a:off x="7215206" y="5143512"/>
            <a:ext cx="1071570" cy="928694"/>
            <a:chOff x="7215206" y="5143512"/>
            <a:chExt cx="1071570" cy="928694"/>
          </a:xfrm>
        </p:grpSpPr>
        <p:sp>
          <p:nvSpPr>
            <p:cNvPr id="17" name="Табличка 16"/>
            <p:cNvSpPr/>
            <p:nvPr/>
          </p:nvSpPr>
          <p:spPr bwMode="auto">
            <a:xfrm>
              <a:off x="7215206" y="5357826"/>
              <a:ext cx="1071570" cy="714380"/>
            </a:xfrm>
            <a:prstGeom prst="plaque">
              <a:avLst/>
            </a:prstGeom>
            <a:blipFill>
              <a:blip r:embed="rId3"/>
              <a:tile tx="0" ty="0" sx="100000" sy="100000" flip="none" algn="tl"/>
            </a:blip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7215206" y="5143512"/>
              <a:ext cx="104387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5400" b="1" spc="50" dirty="0" smtClean="0">
                  <a:ln w="11430">
                    <a:solidFill>
                      <a:srgbClr val="FFFF00"/>
                    </a:solidFill>
                  </a:ln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ко</a:t>
              </a:r>
              <a:endParaRPr lang="ru-RU" sz="5400" b="1" cap="none" spc="50" dirty="0">
                <a:ln w="11430"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pic>
        <p:nvPicPr>
          <p:cNvPr id="43" name="Picture 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"/>
            <a:ext cx="1003982" cy="99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Прямоугольник 43"/>
          <p:cNvSpPr/>
          <p:nvPr/>
        </p:nvSpPr>
        <p:spPr>
          <a:xfrm>
            <a:off x="500034" y="142852"/>
            <a:ext cx="85195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Соедини слоги, чтобы получились слова</a:t>
            </a:r>
            <a:endParaRPr lang="uk-UA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Documents and Settings\Оля\Рабочий стол\Для мышей\Клкубника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4286256"/>
            <a:ext cx="1336668" cy="1021918"/>
          </a:xfrm>
          <a:prstGeom prst="rect">
            <a:avLst/>
          </a:prstGeom>
          <a:noFill/>
        </p:spPr>
      </p:pic>
      <p:pic>
        <p:nvPicPr>
          <p:cNvPr id="11" name="Picture 7" descr="C:\Documents and Settings\Оля\Рабочий стол\Для мышей\сливы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5072074"/>
            <a:ext cx="1516882" cy="793747"/>
          </a:xfrm>
          <a:prstGeom prst="rect">
            <a:avLst/>
          </a:prstGeom>
          <a:noFill/>
        </p:spPr>
      </p:pic>
      <p:pic>
        <p:nvPicPr>
          <p:cNvPr id="1027" name="Picture 3" descr="C:\Documents and Settings\Оля\Рабочий стол\Для мышей\салат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40" y="1428736"/>
            <a:ext cx="1265230" cy="1830134"/>
          </a:xfrm>
          <a:prstGeom prst="rect">
            <a:avLst/>
          </a:prstGeom>
          <a:noFill/>
        </p:spPr>
      </p:pic>
      <p:pic>
        <p:nvPicPr>
          <p:cNvPr id="1028" name="Picture 4" descr="C:\Documents and Settings\Оля\Рабочий стол\Для мышей\свёкла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3429000"/>
            <a:ext cx="1603821" cy="1095372"/>
          </a:xfrm>
          <a:prstGeom prst="rect">
            <a:avLst/>
          </a:prstGeom>
          <a:noFill/>
        </p:spPr>
      </p:pic>
      <p:pic>
        <p:nvPicPr>
          <p:cNvPr id="1030" name="Picture 6" descr="C:\Documents and Settings\Оля\Рабочий стол\Для мышей\огурец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2" y="3143248"/>
            <a:ext cx="1057618" cy="1182678"/>
          </a:xfrm>
          <a:prstGeom prst="rect">
            <a:avLst/>
          </a:prstGeom>
          <a:noFill/>
        </p:spPr>
      </p:pic>
      <p:pic>
        <p:nvPicPr>
          <p:cNvPr id="1031" name="Picture 7" descr="C:\Documents and Settings\Оля\Рабочий стол\Для мышей\кастрюля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658" b="19457"/>
          <a:stretch>
            <a:fillRect/>
          </a:stretch>
        </p:blipFill>
        <p:spPr bwMode="auto">
          <a:xfrm>
            <a:off x="5143504" y="4929198"/>
            <a:ext cx="1785950" cy="1403526"/>
          </a:xfrm>
          <a:prstGeom prst="rect">
            <a:avLst/>
          </a:prstGeom>
          <a:noFill/>
        </p:spPr>
      </p:pic>
      <p:pic>
        <p:nvPicPr>
          <p:cNvPr id="1033" name="Picture 9" descr="C:\Documents and Settings\Оля\Рабочий стол\Для мышей\ваза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44" y="2428868"/>
            <a:ext cx="929473" cy="1371601"/>
          </a:xfrm>
          <a:prstGeom prst="rect">
            <a:avLst/>
          </a:prstGeom>
          <a:noFill/>
        </p:spPr>
      </p:pic>
      <p:pic>
        <p:nvPicPr>
          <p:cNvPr id="17" name="Picture 10" descr="C:\Documents and Settings\Оля\Рабочий стол\Для мышей\MP900411770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60" y="1000108"/>
            <a:ext cx="1506826" cy="2038296"/>
          </a:xfrm>
          <a:prstGeom prst="rect">
            <a:avLst/>
          </a:prstGeom>
          <a:noFill/>
        </p:spPr>
      </p:pic>
      <p:pic>
        <p:nvPicPr>
          <p:cNvPr id="1035" name="Picture 11" descr="C:\Documents and Settings\Оля\Рабочий стол\Для мышей\MC900436902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57686" y="1142984"/>
            <a:ext cx="1428760" cy="1428760"/>
          </a:xfrm>
          <a:prstGeom prst="rect">
            <a:avLst/>
          </a:prstGeom>
          <a:noFill/>
        </p:spPr>
      </p:pic>
      <p:pic>
        <p:nvPicPr>
          <p:cNvPr id="1036" name="Picture 12" descr="C:\Documents and Settings\Оля\Рабочий стол\Для мышей\MC900413352.WM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142975" y="1142984"/>
            <a:ext cx="1440397" cy="877884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500034" y="71414"/>
            <a:ext cx="828680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Соедини картинки, в которых есть </a:t>
            </a:r>
          </a:p>
          <a:p>
            <a:pPr algn="ctr"/>
            <a:r>
              <a:rPr lang="ru-RU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звук 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[</a:t>
            </a:r>
            <a:r>
              <a:rPr lang="ru-RU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]</a:t>
            </a:r>
            <a:endParaRPr lang="uk-UA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1053684"/>
            <a:ext cx="4643470" cy="580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1071538" y="71414"/>
            <a:ext cx="684815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Подбери пары «картинка» - «схема» и </a:t>
            </a:r>
          </a:p>
          <a:p>
            <a:pPr algn="ctr"/>
            <a:r>
              <a:rPr lang="ru-RU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соедини их линиями.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8288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2000" b="0" i="0">
                <a:latin typeface="Calibri"/>
                <a:ea typeface="+mn-ea"/>
                <a:cs typeface="+mn-cs"/>
              </a:rPr>
              <a:t>Треугольник: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4648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2000" b="0" i="0">
                <a:latin typeface="Calibri"/>
                <a:ea typeface="+mn-ea"/>
                <a:cs typeface="+mn-cs"/>
              </a:rPr>
              <a:t>Ромб: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2004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None/>
            </a:pPr>
            <a:r>
              <a:rPr lang="en-US" sz="2000" b="0" i="0">
                <a:latin typeface="Calibri"/>
                <a:ea typeface="+mn-ea"/>
                <a:cs typeface="+mn-cs"/>
              </a:rPr>
              <a:t>Прямоугольник: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390900" y="1790700"/>
            <a:ext cx="914400" cy="6858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2590800"/>
            <a:ext cx="121920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10200" y="2895600"/>
            <a:ext cx="1905000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0200" y="3810000"/>
            <a:ext cx="1905000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114800" y="4038600"/>
            <a:ext cx="762000" cy="7620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152900" y="4838700"/>
            <a:ext cx="762000" cy="6858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42844" y="285728"/>
            <a:ext cx="81004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Завершите каждую из геометрических </a:t>
            </a:r>
          </a:p>
          <a:p>
            <a:pPr algn="ctr"/>
            <a:r>
              <a:rPr lang="ru-RU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фигур</a:t>
            </a:r>
            <a:endParaRPr lang="en-US" sz="3200" dirty="0" smtClean="0">
              <a:solidFill>
                <a:srgbClr val="5A6378"/>
              </a:solidFill>
            </a:endParaRPr>
          </a:p>
          <a:p>
            <a:pPr algn="ctr"/>
            <a:endParaRPr lang="uk-UA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0912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42976" y="1714488"/>
            <a:ext cx="85725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143108" y="2500306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071802" y="1643050"/>
            <a:ext cx="100013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/>
          <p:cNvSpPr/>
          <p:nvPr/>
        </p:nvSpPr>
        <p:spPr>
          <a:xfrm>
            <a:off x="4143372" y="1714488"/>
            <a:ext cx="857256" cy="785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ик 11"/>
          <p:cNvSpPr/>
          <p:nvPr/>
        </p:nvSpPr>
        <p:spPr>
          <a:xfrm>
            <a:off x="6215074" y="1714488"/>
            <a:ext cx="85725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1714488"/>
            <a:ext cx="85725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7215206" y="1643050"/>
            <a:ext cx="100013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/>
          <p:cNvSpPr/>
          <p:nvPr/>
        </p:nvSpPr>
        <p:spPr>
          <a:xfrm>
            <a:off x="8215338" y="1714488"/>
            <a:ext cx="928694" cy="785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1142976" y="4143380"/>
            <a:ext cx="100013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угольник 18"/>
          <p:cNvSpPr/>
          <p:nvPr/>
        </p:nvSpPr>
        <p:spPr>
          <a:xfrm>
            <a:off x="2285984" y="4071942"/>
            <a:ext cx="35719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угольник 20"/>
          <p:cNvSpPr/>
          <p:nvPr/>
        </p:nvSpPr>
        <p:spPr>
          <a:xfrm>
            <a:off x="2857488" y="4357694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/>
          <p:cNvSpPr/>
          <p:nvPr/>
        </p:nvSpPr>
        <p:spPr>
          <a:xfrm rot="10800000">
            <a:off x="4071934" y="4214818"/>
            <a:ext cx="857256" cy="785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6357950" y="2500306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000628" y="4143380"/>
            <a:ext cx="100013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угольник 25"/>
          <p:cNvSpPr/>
          <p:nvPr/>
        </p:nvSpPr>
        <p:spPr>
          <a:xfrm>
            <a:off x="6286512" y="4071942"/>
            <a:ext cx="35719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7000892" y="5070486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8072462" y="5072074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571604" y="285728"/>
            <a:ext cx="689470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Дорисуйте недостающие фигуры</a:t>
            </a:r>
            <a:endParaRPr lang="uk-UA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285860"/>
            <a:ext cx="3719804" cy="2899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Прямоугольник 3"/>
          <p:cNvSpPr/>
          <p:nvPr/>
        </p:nvSpPr>
        <p:spPr>
          <a:xfrm>
            <a:off x="714348" y="214290"/>
            <a:ext cx="77398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sm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Соедини точки в порядке возрастания чисел</a:t>
            </a:r>
            <a:endParaRPr lang="ru-RU" sz="3200" b="1" cap="sm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143248"/>
            <a:ext cx="3439773" cy="3368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одержимое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 smtClean="0"/>
              <a:t>Клавиатура</a:t>
            </a:r>
            <a:endParaRPr lang="uk-UA" dirty="0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dirty="0" smtClean="0"/>
              <a:t>Звуковые колонки</a:t>
            </a:r>
            <a:endParaRPr lang="uk-UA" dirty="0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Принтер</a:t>
            </a:r>
            <a:endParaRPr lang="uk-UA" dirty="0"/>
          </a:p>
        </p:txBody>
      </p:sp>
      <p:sp>
        <p:nvSpPr>
          <p:cNvPr id="14" name="Содержимое 1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 smtClean="0"/>
              <a:t>Монитор</a:t>
            </a:r>
            <a:endParaRPr lang="uk-UA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76921" y="285728"/>
            <a:ext cx="87670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Какое устройство относится к устройству ввода?</a:t>
            </a:r>
            <a:endParaRPr lang="uk-UA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7" name="Содержимое 14" descr="клавиатура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71868" y="1142984"/>
            <a:ext cx="1969519" cy="1061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Рисунок 22" descr="CorrectAnswerIndicator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5448" y="1249184"/>
            <a:ext cx="857250" cy="857250"/>
          </a:xfrm>
          <a:prstGeom prst="rect">
            <a:avLst/>
          </a:prstGeom>
        </p:spPr>
      </p:pic>
      <p:pic>
        <p:nvPicPr>
          <p:cNvPr id="24" name="Содержимое 12" descr="колонки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43570" y="2357430"/>
            <a:ext cx="1434735" cy="121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Содержимое 13" descr="струйный принтер.jpe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43636" y="3929066"/>
            <a:ext cx="1621367" cy="121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Содержимое 18" descr="электронно лучевой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57620" y="5072074"/>
            <a:ext cx="1620502" cy="121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Содержимое 38" descr="CorrectAnswerIndicator.png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43676" y="5150357"/>
            <a:ext cx="630936" cy="630936"/>
          </a:xfrm>
          <a:prstGeom prst="rect">
            <a:avLst/>
          </a:prstGeom>
        </p:spPr>
      </p:pic>
      <p:pic>
        <p:nvPicPr>
          <p:cNvPr id="43" name="Содержимое 32" descr="i.jpg 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0496" y="1428736"/>
            <a:ext cx="1231900" cy="9033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4" name="Содержимое 30" descr="i.jpg"/>
          <p:cNvPicPr>
            <a:picLocks noChangeAspect="1"/>
          </p:cNvPicPr>
          <p:nvPr/>
        </p:nvPicPr>
        <p:blipFill>
          <a:blip r:embed="rId6" cstate="print"/>
          <a:srcRect l="15427" r="12260"/>
          <a:stretch>
            <a:fillRect/>
          </a:stretch>
        </p:blipFill>
        <p:spPr>
          <a:xfrm>
            <a:off x="5429255" y="2428868"/>
            <a:ext cx="1428761" cy="1500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5" name="Содержимое 35" descr="i.jpg 5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43768" y="3071810"/>
            <a:ext cx="1190630" cy="1785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Содержимое 34" descr="i.jpg 4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4110" y="3026662"/>
            <a:ext cx="1231900" cy="1759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8" name="Содержимое 31" descr="i.jpg 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55746" y="2383720"/>
            <a:ext cx="1325756" cy="1500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9" name="Прямоугольник 48"/>
          <p:cNvSpPr/>
          <p:nvPr/>
        </p:nvSpPr>
        <p:spPr>
          <a:xfrm>
            <a:off x="-32" y="0"/>
            <a:ext cx="933441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ru-RU" sz="3200" b="1" i="0" u="none" strike="noStrike" kern="1200" cap="small" spc="0" normalizeH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Лесной житель, пушистый, ушки небольшие, хищный,</a:t>
            </a:r>
          </a:p>
          <a:p>
            <a:pPr algn="ctr"/>
            <a:r>
              <a:rPr kumimoji="0" lang="ru-RU" sz="3200" b="1" i="0" u="none" strike="noStrike" kern="1200" cap="small" spc="0" normalizeH="0" noProof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зимой спит, во сне сосёт лапу?</a:t>
            </a:r>
            <a:endParaRPr lang="uk-UA" sz="3200" b="1" cap="sm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Placeholder"/>
  <p:tag name="PLACEHOLDERINDEX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OICESCOUNT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OICESCOUNT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OICESCOUNT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OICESCOUNT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OICESCOUNT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OICESCOUNT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RRECTANSWER" val="1"/>
  <p:tag name="CHOICESCOUNT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Button"/>
  <p:tag name="ANSWERBUTTONINDEX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Indicato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OICESCOUNT" val="5"/>
  <p:tag name="CORRECTANSWER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Indicato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OICESCOUNT" val="5"/>
  <p:tag name="CORRECTANSWER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Indicato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OICESCOUNT" val="2"/>
  <p:tag name="CORRECTANSW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Indicato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RRECTANSWER" val="1"/>
  <p:tag name="CHOICESCOUN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nswerIndicator"/>
</p:tagLst>
</file>

<file path=ppt/theme/theme1.xml><?xml version="1.0" encoding="utf-8"?>
<a:theme xmlns:a="http://schemas.openxmlformats.org/drawingml/2006/main" name="494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Layout>
  <Type>Drawing</Type>
  <ChoicesCount>0</ChoicesCount>
  <Orientation>Left</Orientation>
</Layout>
</file>

<file path=customXml/item10.xml><?xml version="1.0" encoding="utf-8"?>
<Layout>
  <Type>MultipleChoice</Type>
  <ChoicesCount>4</ChoicesCount>
  <Orientation>Left</Orientation>
</Layout>
</file>

<file path=customXml/item11.xml><?xml version="1.0" encoding="utf-8"?>
<Layout>
  <Type>YesNo</Type>
  <ChoicesCount>2</ChoicesCount>
  <Orientation>Bottom</Orientation>
</Layout>
</file>

<file path=customXml/item12.xml><?xml version="1.0" encoding="utf-8"?>
<Layout>
  <Type>YesNo</Type>
  <ChoicesCount>2</ChoicesCount>
  <Orientation>Left</Orientation>
</Layout>
</file>

<file path=customXml/item13.xml><?xml version="1.0" encoding="utf-8"?>
<Layout>
  <Type>YesNo</Type>
  <ChoicesCount>2</ChoicesCount>
  <Orientation>Bottom</Orientation>
</Layout>
</file>

<file path=customXml/item14.xml><?xml version="1.0" encoding="utf-8"?>
<Layout>
  <Type>MultipleChoice</Type>
  <ChoicesCount>4</ChoicesCount>
  <Orientation>Left</Orientation>
</Layout>
</file>

<file path=customXml/item15.xml><?xml version="1.0" encoding="utf-8"?>
<Layout>
  <Type>Drawing</Type>
  <ChoicesCount>0</ChoicesCount>
  <Orientation>Left</Orientation>
</Layout>
</file>

<file path=customXml/item16.xml><?xml version="1.0" encoding="utf-8"?>
<Layout>
  <Type>Drawing</Type>
  <ChoicesCount>0</ChoicesCount>
  <Orientation>Left</Orientation>
</Layout>
</file>

<file path=customXml/item17.xml><?xml version="1.0" encoding="utf-8"?>
<Layout>
  <Type>Drawing</Type>
  <ChoicesCount>0</ChoicesCount>
  <Orientation>Left</Orientation>
</Layout>
</file>

<file path=customXml/item18.xml><?xml version="1.0" encoding="utf-8"?>
<Layout>
  <Type>MultipleChoice</Type>
  <ChoicesCount>5</ChoicesCount>
  <Orientation>Bottom</Orientation>
</Layout>
</file>

<file path=customXml/item19.xml><?xml version="1.0" encoding="utf-8"?>
<Layout>
  <Type>YesNo</Type>
  <ChoicesCount>2</ChoicesCount>
  <Orientation>Bottom</Orientation>
</Layout>
</file>

<file path=customXml/item2.xml><?xml version="1.0" encoding="utf-8"?>
<Layout>
  <Type>MultipleChoice</Type>
  <ChoicesCount>5</ChoicesCount>
  <Orientation>Left</Orientation>
</Layout>
</file>

<file path=customXml/item20.xml><?xml version="1.0" encoding="utf-8"?>
<Layout>
  <Type>Drawing</Type>
  <ChoicesCount>0</ChoicesCount>
  <Orientation>Left</Orientation>
</Layout>
</file>

<file path=customXml/item3.xml><?xml version="1.0" encoding="utf-8"?>
<Layout>
  <Type>YesNo</Type>
  <ChoicesCount>2</ChoicesCount>
  <Orientation>Left</Orientation>
</Layout>
</file>

<file path=customXml/item4.xml><?xml version="1.0" encoding="utf-8"?>
<Layout>
  <Type>Drawing</Type>
  <ChoicesCount>0</ChoicesCount>
  <Orientation>Left</Orientation>
</Layout>
</file>

<file path=customXml/item5.xml><?xml version="1.0" encoding="utf-8"?>
<Layout>
  <Type>YesNo</Type>
  <ChoicesCount>2</ChoicesCount>
  <Orientation>Left</Orientation>
</Layout>
</file>

<file path=customXml/item6.xml><?xml version="1.0" encoding="utf-8"?>
<Layout>
  <Type>YesNo</Type>
  <ChoicesCount>2</ChoicesCount>
  <Orientation>Left</Orientation>
</Layout>
</file>

<file path=customXml/item7.xml><?xml version="1.0" encoding="utf-8"?>
<Layout>
  <Type>MultipleChoice</Type>
  <ChoicesCount>4</ChoicesCount>
  <Orientation>Bottom</Orientation>
</Layout>
</file>

<file path=customXml/item8.xml><?xml version="1.0" encoding="utf-8"?>
<Layout>
  <Type>MultipleChoice</Type>
  <ChoicesCount>4</ChoicesCount>
  <Orientation>Right</Orientation>
</Layout>
</file>

<file path=customXml/item9.xml><?xml version="1.0" encoding="utf-8"?>
<Layout>
  <Type>YesNo</Type>
  <ChoicesCount>2</ChoicesCount>
  <Orientation>Left</Orientation>
</Layout>
</file>

<file path=customXml/itemProps1.xml><?xml version="1.0" encoding="utf-8"?>
<ds:datastoreItem xmlns:ds="http://schemas.openxmlformats.org/officeDocument/2006/customXml" ds:itemID="{8E0C4CCC-5551-4E3F-B8CE-044EC96AB87B}">
  <ds:schemaRefs/>
</ds:datastoreItem>
</file>

<file path=customXml/itemProps10.xml><?xml version="1.0" encoding="utf-8"?>
<ds:datastoreItem xmlns:ds="http://schemas.openxmlformats.org/officeDocument/2006/customXml" ds:itemID="{9AB4FDCB-143D-429A-806A-C218203E1912}">
  <ds:schemaRefs/>
</ds:datastoreItem>
</file>

<file path=customXml/itemProps11.xml><?xml version="1.0" encoding="utf-8"?>
<ds:datastoreItem xmlns:ds="http://schemas.openxmlformats.org/officeDocument/2006/customXml" ds:itemID="{3A4944EE-7C14-45C1-8566-10CF102BA86E}">
  <ds:schemaRefs/>
</ds:datastoreItem>
</file>

<file path=customXml/itemProps12.xml><?xml version="1.0" encoding="utf-8"?>
<ds:datastoreItem xmlns:ds="http://schemas.openxmlformats.org/officeDocument/2006/customXml" ds:itemID="{9D501F29-F71C-4251-A435-1390B287C82C}">
  <ds:schemaRefs/>
</ds:datastoreItem>
</file>

<file path=customXml/itemProps13.xml><?xml version="1.0" encoding="utf-8"?>
<ds:datastoreItem xmlns:ds="http://schemas.openxmlformats.org/officeDocument/2006/customXml" ds:itemID="{F7F98D62-16FD-4540-B093-74BEC87C3A2C}">
  <ds:schemaRefs/>
</ds:datastoreItem>
</file>

<file path=customXml/itemProps14.xml><?xml version="1.0" encoding="utf-8"?>
<ds:datastoreItem xmlns:ds="http://schemas.openxmlformats.org/officeDocument/2006/customXml" ds:itemID="{656BCC5B-05F6-4912-9D7D-D8E5A8B57122}">
  <ds:schemaRefs/>
</ds:datastoreItem>
</file>

<file path=customXml/itemProps15.xml><?xml version="1.0" encoding="utf-8"?>
<ds:datastoreItem xmlns:ds="http://schemas.openxmlformats.org/officeDocument/2006/customXml" ds:itemID="{BF44B18C-2DCE-46C0-9F34-F8A44AAD1B56}">
  <ds:schemaRefs/>
</ds:datastoreItem>
</file>

<file path=customXml/itemProps16.xml><?xml version="1.0" encoding="utf-8"?>
<ds:datastoreItem xmlns:ds="http://schemas.openxmlformats.org/officeDocument/2006/customXml" ds:itemID="{5D72F81E-4517-4C8A-9F1D-A6C38EAFA67F}">
  <ds:schemaRefs/>
</ds:datastoreItem>
</file>

<file path=customXml/itemProps17.xml><?xml version="1.0" encoding="utf-8"?>
<ds:datastoreItem xmlns:ds="http://schemas.openxmlformats.org/officeDocument/2006/customXml" ds:itemID="{AA48763D-5201-4B94-87AA-309EBA810E5B}">
  <ds:schemaRefs/>
</ds:datastoreItem>
</file>

<file path=customXml/itemProps18.xml><?xml version="1.0" encoding="utf-8"?>
<ds:datastoreItem xmlns:ds="http://schemas.openxmlformats.org/officeDocument/2006/customXml" ds:itemID="{6AC7C0AF-1418-47D0-AAEF-45D06E8AD355}">
  <ds:schemaRefs/>
</ds:datastoreItem>
</file>

<file path=customXml/itemProps19.xml><?xml version="1.0" encoding="utf-8"?>
<ds:datastoreItem xmlns:ds="http://schemas.openxmlformats.org/officeDocument/2006/customXml" ds:itemID="{D20F7658-B0BA-4C6E-B727-C201FCAAF00D}">
  <ds:schemaRefs/>
</ds:datastoreItem>
</file>

<file path=customXml/itemProps2.xml><?xml version="1.0" encoding="utf-8"?>
<ds:datastoreItem xmlns:ds="http://schemas.openxmlformats.org/officeDocument/2006/customXml" ds:itemID="{4909C8DC-4CD4-43EA-9299-4E5326489904}">
  <ds:schemaRefs/>
</ds:datastoreItem>
</file>

<file path=customXml/itemProps20.xml><?xml version="1.0" encoding="utf-8"?>
<ds:datastoreItem xmlns:ds="http://schemas.openxmlformats.org/officeDocument/2006/customXml" ds:itemID="{09358D7B-5EB3-4F1F-B8DD-903C772902D3}">
  <ds:schemaRefs/>
</ds:datastoreItem>
</file>

<file path=customXml/itemProps3.xml><?xml version="1.0" encoding="utf-8"?>
<ds:datastoreItem xmlns:ds="http://schemas.openxmlformats.org/officeDocument/2006/customXml" ds:itemID="{08D4FFE3-24E1-4DB9-AC44-636BBC755A88}">
  <ds:schemaRefs/>
</ds:datastoreItem>
</file>

<file path=customXml/itemProps4.xml><?xml version="1.0" encoding="utf-8"?>
<ds:datastoreItem xmlns:ds="http://schemas.openxmlformats.org/officeDocument/2006/customXml" ds:itemID="{6E0D8EF0-DF82-4C8B-8D24-1C96CE9D9A1F}">
  <ds:schemaRefs/>
</ds:datastoreItem>
</file>

<file path=customXml/itemProps5.xml><?xml version="1.0" encoding="utf-8"?>
<ds:datastoreItem xmlns:ds="http://schemas.openxmlformats.org/officeDocument/2006/customXml" ds:itemID="{47D8E196-44E7-403F-8EC4-3C3391B0671A}">
  <ds:schemaRefs/>
</ds:datastoreItem>
</file>

<file path=customXml/itemProps6.xml><?xml version="1.0" encoding="utf-8"?>
<ds:datastoreItem xmlns:ds="http://schemas.openxmlformats.org/officeDocument/2006/customXml" ds:itemID="{9DB145DB-7C2E-4E9B-9B65-2932A195B584}">
  <ds:schemaRefs/>
</ds:datastoreItem>
</file>

<file path=customXml/itemProps7.xml><?xml version="1.0" encoding="utf-8"?>
<ds:datastoreItem xmlns:ds="http://schemas.openxmlformats.org/officeDocument/2006/customXml" ds:itemID="{96F02D4D-BDA7-44B0-AE05-6FB3AC914B55}">
  <ds:schemaRefs/>
</ds:datastoreItem>
</file>

<file path=customXml/itemProps8.xml><?xml version="1.0" encoding="utf-8"?>
<ds:datastoreItem xmlns:ds="http://schemas.openxmlformats.org/officeDocument/2006/customXml" ds:itemID="{9C7E562B-31DF-4AD1-B9EE-EE21FD8BCCBA}">
  <ds:schemaRefs/>
</ds:datastoreItem>
</file>

<file path=customXml/itemProps9.xml><?xml version="1.0" encoding="utf-8"?>
<ds:datastoreItem xmlns:ds="http://schemas.openxmlformats.org/officeDocument/2006/customXml" ds:itemID="{F7C098CC-838E-40EE-A149-D90F307689F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494</Template>
  <TotalTime>187</TotalTime>
  <Words>146</Words>
  <Application>Microsoft Office PowerPoint</Application>
  <PresentationFormat>Экран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494</vt:lpstr>
      <vt:lpstr>Практические задания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Юля</dc:creator>
  <cp:lastModifiedBy>Юля</cp:lastModifiedBy>
  <cp:revision>22</cp:revision>
  <dcterms:created xsi:type="dcterms:W3CDTF">2016-01-16T20:24:24Z</dcterms:created>
  <dcterms:modified xsi:type="dcterms:W3CDTF">2016-02-15T22:20:14Z</dcterms:modified>
</cp:coreProperties>
</file>