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Default ContentType="image/jpeg" Extension="jpeg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theme+xml" PartName="/ppt/theme/theme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y="6858000" cx="12192000"/>
  <p:notesSz cx="6858000" cy="9144000"/>
  <p:defaultTextStyle>
    <a:defPPr lvl="0">
      <a:defRPr lang="zh-TW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1.xml"/><Relationship Id="rId5" Type="http://schemas.openxmlformats.org/officeDocument/2006/relationships/slide" Target="slides/slide2.xml"/><Relationship Id="rId8" Type="http://schemas.openxmlformats.org/officeDocument/2006/relationships/slide" Target="slides/slide5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3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921D-749E-44FF-8E67-49B27D61EFE3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28B-A071-4828-B643-CE0B4448C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5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921D-749E-44FF-8E67-49B27D61EFE3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28B-A071-4828-B643-CE0B4448C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33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921D-749E-44FF-8E67-49B27D61EFE3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28B-A071-4828-B643-CE0B4448C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10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921D-749E-44FF-8E67-49B27D61EFE3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28B-A071-4828-B643-CE0B4448C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67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921D-749E-44FF-8E67-49B27D61EFE3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28B-A071-4828-B643-CE0B4448C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17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921D-749E-44FF-8E67-49B27D61EFE3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28B-A071-4828-B643-CE0B4448C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96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921D-749E-44FF-8E67-49B27D61EFE3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28B-A071-4828-B643-CE0B4448C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66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921D-749E-44FF-8E67-49B27D61EFE3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28B-A071-4828-B643-CE0B4448C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49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921D-749E-44FF-8E67-49B27D61EFE3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28B-A071-4828-B643-CE0B4448C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53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921D-749E-44FF-8E67-49B27D61EFE3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28B-A071-4828-B643-CE0B4448C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91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921D-749E-44FF-8E67-49B27D61EFE3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C28B-A071-4828-B643-CE0B4448C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38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8921D-749E-44FF-8E67-49B27D61EFE3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C28B-A071-4828-B643-CE0B4448C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24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9440" b="2574"/>
          <a:stretch/>
        </p:blipFill>
        <p:spPr>
          <a:xfrm>
            <a:off x="0" y="536028"/>
            <a:ext cx="12221304" cy="57125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9" b="83269"/>
          <a:stretch/>
        </p:blipFill>
        <p:spPr>
          <a:xfrm>
            <a:off x="0" y="536028"/>
            <a:ext cx="12193012" cy="6043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85038" y="2650160"/>
            <a:ext cx="7851228" cy="13388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0" i="0" dirty="0" smtClean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水乃維持生命三要素之一，而要如何發揮水資料的最大價值呢</a:t>
            </a:r>
            <a:r>
              <a:rPr lang="en-US" altLang="zh-TW" b="0" i="0" dirty="0" smtClean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 </a:t>
            </a:r>
            <a:r>
              <a:rPr lang="zh-TW" altLang="en-US" b="0" i="0" dirty="0" smtClean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透過本次</a:t>
            </a:r>
            <a:r>
              <a:rPr lang="en-US" altLang="zh-TW" b="0" i="0" dirty="0" smtClean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Hackathon</a:t>
            </a:r>
            <a:r>
              <a:rPr lang="zh-TW" altLang="en-US" b="0" i="0" dirty="0" smtClean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活動，由數據分析專長的</a:t>
            </a:r>
            <a:r>
              <a:rPr lang="en-US" altLang="zh-TW" b="0" i="0" dirty="0" smtClean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Hacker</a:t>
            </a:r>
            <a:r>
              <a:rPr lang="zh-TW" altLang="en-US" b="0" i="0" dirty="0" smtClean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發揮對水資料的無限想像，運用各式資料組合，呈現出水資料的價值，使民眾有用水安心無虞的美好生活。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2069" y="4093689"/>
            <a:ext cx="7934197" cy="49398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0" i="0" dirty="0" smtClean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競賽主題</a:t>
            </a:r>
          </a:p>
          <a:p>
            <a:pPr>
              <a:lnSpc>
                <a:spcPct val="150000"/>
              </a:lnSpc>
            </a:pPr>
            <a:r>
              <a:rPr lang="zh-TW" altLang="en-US" b="0" i="0" dirty="0" smtClean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如何利用水資料，讓生活更好、環境更美、災害更少、更能親近水，主題可包含但不限於這四類：水太多、水太少、水太髒、水發電。</a:t>
            </a:r>
          </a:p>
          <a:p>
            <a:pPr algn="ctr">
              <a:lnSpc>
                <a:spcPct val="150000"/>
              </a:lnSpc>
            </a:pPr>
            <a:r>
              <a:rPr lang="zh-TW" altLang="en-US" sz="2400" b="0" i="0" dirty="0" smtClean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競賽方式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0" i="0" dirty="0" smtClean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創作可包含但不限於數據收集、數據分析、硬體製作等，惟必須使用水資料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0" i="0" dirty="0" smtClean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請自行準備創作所需之硬軟體，發展出具創新性且成品化之解決方案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0" i="0" dirty="0" smtClean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作品類型不限，可為實體作品、手機應用程式、網頁服務、機器人等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0" i="0" dirty="0" smtClean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黑客松活動期間將安排技術顧問提供參賽團隊專業諮詢</a:t>
            </a:r>
          </a:p>
          <a:p>
            <a:pPr>
              <a:lnSpc>
                <a:spcPct val="150000"/>
              </a:lnSpc>
            </a:pPr>
            <a:r>
              <a:rPr lang="zh-TW" altLang="en-US" b="0" i="0" dirty="0" smtClean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作品必須與活動主題相關，可包含但不限於解決水太多、水太少、水太髒及能源問題，使用政府</a:t>
            </a:r>
            <a:r>
              <a:rPr lang="en-US" altLang="zh-TW" b="0" i="0" dirty="0" smtClean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0" i="0" dirty="0" smtClean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如水利署水資料分享站</a:t>
            </a:r>
            <a:r>
              <a:rPr lang="en-US" altLang="zh-TW" b="0" i="0" dirty="0" smtClean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0" i="0" dirty="0" smtClean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或民間相關開放資料進行創作，提供水資料創新服務。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45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8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6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10076" r="1612"/>
          <a:stretch/>
        </p:blipFill>
        <p:spPr>
          <a:xfrm>
            <a:off x="0" y="540774"/>
            <a:ext cx="12192000" cy="591978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-5812" t="6488" r="-13309" b="6774"/>
          <a:stretch/>
        </p:blipFill>
        <p:spPr>
          <a:xfrm>
            <a:off x="1870841" y="1629104"/>
            <a:ext cx="9017876" cy="491884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9" b="83269"/>
          <a:stretch/>
        </p:blipFill>
        <p:spPr>
          <a:xfrm>
            <a:off x="0" y="536028"/>
            <a:ext cx="12193012" cy="60434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èºç£é²ç½ç¢æ¥­åæ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641" y="0"/>
            <a:ext cx="3753599" cy="190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opendataè¯ç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668" y="0"/>
            <a:ext cx="3001469" cy="200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æ°´å©ç½²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0979" cy="200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0293" y="56186"/>
            <a:ext cx="2469094" cy="194479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560320" y="3764922"/>
            <a:ext cx="7548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TW" altLang="en-US" sz="2800" b="1" dirty="0" smtClean="0"/>
              <a:t>主辦單位</a:t>
            </a:r>
            <a:r>
              <a:rPr lang="en-US" altLang="zh-TW" sz="2800" b="1" dirty="0" smtClean="0"/>
              <a:t> </a:t>
            </a:r>
            <a:r>
              <a:rPr lang="en-US" altLang="zh-TW" sz="2800" b="1" dirty="0"/>
              <a:t>: </a:t>
            </a:r>
            <a:r>
              <a:rPr lang="zh-TW" altLang="en-US" sz="2800" b="1" dirty="0"/>
              <a:t>經濟部水利署</a:t>
            </a:r>
            <a:endParaRPr lang="en-US" altLang="zh-TW" sz="2800" b="1" dirty="0"/>
          </a:p>
          <a:p>
            <a:pPr lvl="0">
              <a:lnSpc>
                <a:spcPct val="150000"/>
              </a:lnSpc>
            </a:pPr>
            <a:r>
              <a:rPr lang="zh-TW" altLang="en-US" sz="2800" b="1" dirty="0"/>
              <a:t>執行單位</a:t>
            </a:r>
            <a:r>
              <a:rPr lang="en-US" altLang="zh-TW" sz="2800" b="1" dirty="0"/>
              <a:t> : </a:t>
            </a:r>
            <a:r>
              <a:rPr lang="zh-TW" altLang="en-US" sz="2800" b="1" dirty="0"/>
              <a:t>社團法人臺灣防災產業</a:t>
            </a:r>
            <a:r>
              <a:rPr lang="zh-TW" altLang="en-US" sz="2800" b="1" dirty="0" smtClean="0"/>
              <a:t>協會</a:t>
            </a:r>
            <a:endParaRPr lang="en-US" altLang="zh-TW" sz="2800" b="1" dirty="0" smtClean="0"/>
          </a:p>
          <a:p>
            <a:pPr lvl="0">
              <a:lnSpc>
                <a:spcPct val="150000"/>
              </a:lnSpc>
            </a:pPr>
            <a:r>
              <a:rPr lang="zh-TW" altLang="en-US" sz="2800" b="1" dirty="0" smtClean="0"/>
              <a:t>協辦單位 </a:t>
            </a:r>
            <a:r>
              <a:rPr lang="en-US" altLang="zh-TW" sz="2800" b="1" dirty="0" smtClean="0"/>
              <a:t>:</a:t>
            </a:r>
            <a:r>
              <a:rPr lang="zh-TW" altLang="en-US" sz="2800" b="1" dirty="0" smtClean="0"/>
              <a:t> 開放</a:t>
            </a:r>
            <a:r>
              <a:rPr lang="zh-TW" altLang="en-US" sz="2800" b="1" dirty="0"/>
              <a:t>資料聯盟</a:t>
            </a:r>
            <a:r>
              <a:rPr lang="zh-TW" altLang="en-US" sz="2800" b="1" dirty="0" smtClean="0"/>
              <a:t>、</a:t>
            </a:r>
            <a:r>
              <a:rPr lang="en-US" altLang="zh-TW" sz="2800" b="1" dirty="0" smtClean="0"/>
              <a:t>G0V SUMMIT 2018</a:t>
            </a:r>
            <a:endParaRPr lang="en-US" altLang="zh-TW" sz="2800" b="1" dirty="0"/>
          </a:p>
        </p:txBody>
      </p:sp>
    </p:spTree>
    <p:extLst>
      <p:ext uri="{BB962C8B-B14F-4D97-AF65-F5344CB8AC3E}">
        <p14:creationId xmlns:p14="http://schemas.microsoft.com/office/powerpoint/2010/main" val="42899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