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C515688-22EA-4137-BF6D-C7ECD688E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CAE2618-D962-4BD2-B073-59E85067C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CED6E97-D911-4EF7-84A6-6983585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4AB78D-BFAB-4F99-9BDC-41FB4B43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2329E97-C660-4269-B8B0-3D56FA12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336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FBE0571-9A85-4333-8AFA-D3BD7C06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8FFB1F5-878D-4884-B1EE-D2E44D70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52416B5-2D81-4BA2-B4C6-23EE4E3D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BC1C0C-4132-4103-B44C-2FA12B91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215E073-124C-4569-AC2C-DE51DF97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5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4863ED1-B8CE-49BE-A5AF-9D34DE284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15C0CC3-187E-4316-A13F-1C803146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773170B-CC86-4BD4-BAC4-751C72C1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7164CC1-5632-4D42-82B5-5029FDEC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0AFA854-4A45-4F30-8BD4-9F6FAAA3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584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214AF3-970F-4F01-8027-DB7FBEF1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67D86A-2A87-4A38-A356-E5661290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B7B8E7-5902-4E76-A8CD-A207CA7E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2C190B-FB5D-4546-9E90-B0B7D45B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5AEDB14-87D7-40A0-AB58-A44ACF34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766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41981A-8C0D-4AF6-8B1A-D5751CA4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F17FC65-8757-4F5D-B5D2-5AE885CE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5F75327-FFF3-45F9-8AC4-4CE0CAC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901D2E-77CE-4B71-B3E7-714C6278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EC8A155-2F18-4003-B166-450FA96A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98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FC7F10-C3C2-40F8-B361-B4C8A3E8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A3A680-2FD5-4B80-AF09-9243D4E3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645183C-12ED-4A90-AD9C-4D715DE4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EE2D473-B692-4A04-A7E5-AF2CEAFD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CA6A311-EAE0-4C19-805D-4A7BF5A0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83B1EA-E500-407E-8D5A-D9DFE003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4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6BA714-8717-4B98-8981-282E103A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5538D1C-DF7C-4F64-8FEB-19D13FA5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A308DD7-0201-42F2-9D69-C957C074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19A79D0-6521-460D-A0A0-B7FC72745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73EE183-B2E3-4906-BD83-A72E6C4B9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4C93536-DABB-443A-BED7-5411E718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A4AC1AD-EAAE-4268-8853-F4612AE8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39B7712-2180-4F10-911C-988DEC48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1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8DAAAA-7434-4106-88CC-59B4F0A1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2D2D903-CA8A-4BFB-A0E0-138B497B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83C34DC-E083-4057-A950-652E5329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5152B4C-0C38-4050-90CC-6B478311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47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9D38345-54E1-4AA4-B8A9-8AEFC5CB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DCC4EA8-73FB-42FF-80A7-81B1BF7A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01D0510-3077-4194-A45B-C6EAB53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944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EC8AD5-63C5-4867-9EA1-86E1AF22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A98D249-7754-4523-A1D0-360DC9E2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EFC09A8-E5ED-4582-BB3B-7B33079B0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A6A4327-8B34-4A58-9B9F-10213AF2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4D49FD4-3F1C-4869-980C-BF45BC4F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12B1B57-E6F4-4576-B7CA-2B368249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69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391DF9-E38B-45FB-B98C-68F76A16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7F22474-5698-465D-AD5A-517BB46C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F757BCC-8036-4E9C-8CFF-A9B6F7FE0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EB5AAF5-A421-49E4-9A0D-F8A45564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B3EF610-C95A-4BDE-9742-06830FC3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CB88CFA-684C-48B2-84D3-50810A88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0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10FB471-FD99-45E8-8F6A-68AF3EE2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4201FAD-B6D9-4FD6-8538-78C46C8C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A56177-8935-4373-B10B-C6BD83D94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F34-D054-45D7-9226-56155A44663E}" type="datetimeFigureOut">
              <a:rPr lang="th-TH" smtClean="0"/>
              <a:t>07/12/65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B98914-2BCB-4852-A0B8-37C4A4752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6F8DCB-1081-473F-AAB5-B7E6BE99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DFDD-2134-48B3-973C-CF666CD2BA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75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C6E567-3E34-45A7-B1E5-79559BC84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แก้ปัญหาการ </a:t>
            </a:r>
            <a:r>
              <a:rPr lang="en-US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Upload file </a:t>
            </a:r>
            <a:r>
              <a:rPr lang="th-TH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ขึ้น </a:t>
            </a:r>
            <a:r>
              <a:rPr lang="en-US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GitHub</a:t>
            </a:r>
            <a:endParaRPr lang="th-TH" b="1" dirty="0">
              <a:latin typeface="DB ChuanPim PSU" panose="02000806000000020004" pitchFamily="2" charset="-34"/>
              <a:cs typeface="DB ChuanPim PSU" panose="020008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48DAE9B-90E3-4147-B4CE-C5E52A798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วิชา </a:t>
            </a:r>
            <a:r>
              <a:rPr lang="en-US" sz="4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934-206 Web Programming</a:t>
            </a:r>
            <a:endParaRPr lang="th-TH" sz="4000" b="1" dirty="0">
              <a:latin typeface="DB ChuanPim PSU" panose="02000806000000020004" pitchFamily="2" charset="-34"/>
              <a:cs typeface="DB ChuanPim PSU" panose="020008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542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928187C-8724-41BA-992F-A966A559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7" y="1526602"/>
            <a:ext cx="9951753" cy="1736639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624FBDC-EE88-41DA-AA68-07F7BFFCF06A}"/>
              </a:ext>
            </a:extLst>
          </p:cNvPr>
          <p:cNvSpPr txBox="1"/>
          <p:nvPr/>
        </p:nvSpPr>
        <p:spPr>
          <a:xfrm>
            <a:off x="514927" y="194080"/>
            <a:ext cx="11336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ปัญหาที่ 1 </a:t>
            </a:r>
            <a:r>
              <a:rPr lang="en-US" sz="2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The term ‘git’ is not recognized</a:t>
            </a:r>
          </a:p>
          <a:p>
            <a:r>
              <a:rPr lang="th-TH" sz="2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ให้ตรวจสอบตำแหน่งของโปรแกรม </a:t>
            </a:r>
            <a:r>
              <a:rPr lang="en-US" sz="2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Git </a:t>
            </a:r>
            <a:r>
              <a:rPr lang="th-TH" sz="2000" b="1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ว่าติดตั้งไว้ที่ใดในเครื่องคอมพิวเตอร์ของเรา เช่น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</a:p>
          <a:p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C:\Program 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Files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Git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 ให้ </a:t>
            </a:r>
            <a:r>
              <a:rPr lang="en-US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add path 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ตำแหน่งของไฟล์ให้ระบบปฏิบัติการ </a:t>
            </a:r>
            <a:r>
              <a:rPr lang="en-US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Window 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รู้จัก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Add 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 C:\Program 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Files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Git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bin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 </a:t>
            </a:r>
            <a:r>
              <a:rPr lang="en-US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และ 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C:\Program 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Files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Git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cmd</a:t>
            </a:r>
            <a:r>
              <a:rPr kumimoji="0" lang="th-TH" altLang="th-TH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  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ใน ตัวแปร </a:t>
            </a:r>
            <a:r>
              <a:rPr lang="en-US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path 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ของ </a:t>
            </a:r>
            <a:r>
              <a:rPr lang="en-US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windows </a:t>
            </a:r>
            <a:r>
              <a:rPr lang="th-TH" altLang="th-TH" sz="2000" dirty="0">
                <a:solidFill>
                  <a:srgbClr val="232629"/>
                </a:solidFill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ดูตัวอย่างข้างล่าง</a:t>
            </a:r>
            <a:endParaRPr lang="th-TH" sz="2000" b="1" dirty="0">
              <a:latin typeface="DB ChuanPim PSU" panose="02000806000000020004" pitchFamily="2" charset="-34"/>
              <a:cs typeface="DB ChuanPim PSU" panose="02000806000000020004" pitchFamily="2" charset="-34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A55731-6EB7-45B4-AD21-0C417DA7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13" y="3272325"/>
            <a:ext cx="3389849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Modifying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 PATH 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on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Windows 10:</a:t>
            </a:r>
            <a:endParaRPr kumimoji="0" lang="th-TH" altLang="th-T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B ChuanPim PSU" panose="02000806000000020004" pitchFamily="2" charset="-34"/>
              <a:cs typeface="DB ChuanPim PSU" panose="020008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In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Start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Menu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or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taskbar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search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,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search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for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"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environment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variable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Select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"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Edit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system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environment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variables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Click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"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Environment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Variables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"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button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at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bottom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Double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-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click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"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Path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"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entry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under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"System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variables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With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"New"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button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in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PATH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editor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add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 C:\Program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Files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Git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bin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 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and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C:\Program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Files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Git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cmd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\ 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to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end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of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the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list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Close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and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re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-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open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your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kumimoji="0" lang="th-TH" altLang="th-TH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console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B ChuanPim PSU" panose="02000806000000020004" pitchFamily="2" charset="-34"/>
              <a:cs typeface="DB ChuanPim PSU" panose="02000806000000020004" pitchFamily="2" charset="-34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76100780-D4B1-49AA-B1C6-5ACA05711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" t="40155" r="75710"/>
          <a:stretch/>
        </p:blipFill>
        <p:spPr>
          <a:xfrm>
            <a:off x="3985923" y="3336288"/>
            <a:ext cx="2035669" cy="324014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8CAB3D17-C669-4D77-878C-C941A111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10" y="3330410"/>
            <a:ext cx="2964547" cy="3367495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D60328F-F792-4948-935C-0E6596C33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858" y="3330410"/>
            <a:ext cx="2851279" cy="2710609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38BE3B7A-2675-4322-B8C8-C0A788A081E0}"/>
              </a:ext>
            </a:extLst>
          </p:cNvPr>
          <p:cNvSpPr txBox="1"/>
          <p:nvPr/>
        </p:nvSpPr>
        <p:spPr>
          <a:xfrm>
            <a:off x="3488326" y="60482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69D457D-9F50-4CA8-BF9D-08BDD90A6644}"/>
              </a:ext>
            </a:extLst>
          </p:cNvPr>
          <p:cNvSpPr txBox="1"/>
          <p:nvPr/>
        </p:nvSpPr>
        <p:spPr>
          <a:xfrm>
            <a:off x="7586470" y="5786593"/>
            <a:ext cx="381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BE457B4-BCF5-4F38-83F0-73F927A45477}"/>
              </a:ext>
            </a:extLst>
          </p:cNvPr>
          <p:cNvSpPr txBox="1"/>
          <p:nvPr/>
        </p:nvSpPr>
        <p:spPr>
          <a:xfrm>
            <a:off x="10753054" y="4424104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16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299F73-B266-4B94-97B6-B226F81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982"/>
            <a:ext cx="10515600" cy="1325563"/>
          </a:xfrm>
        </p:spPr>
        <p:txBody>
          <a:bodyPr>
            <a:noAutofit/>
          </a:bodyPr>
          <a:lstStyle/>
          <a:p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ถ้ามีการกำหนด </a:t>
            </a:r>
            <a:r>
              <a:rPr lang="en-US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path </a:t>
            </a:r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ตำแหน่งของไฟล์ </a:t>
            </a:r>
            <a:r>
              <a:rPr lang="en-US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git </a:t>
            </a:r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ถูกต้อง</a:t>
            </a:r>
            <a:b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</a:br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ให้เปิด </a:t>
            </a:r>
            <a:r>
              <a:rPr lang="en-US" sz="3200" dirty="0" err="1">
                <a:latin typeface="DB ChuanPim PSU" panose="02000806000000020004" pitchFamily="2" charset="-34"/>
                <a:cs typeface="DB ChuanPim PSU" panose="02000806000000020004" pitchFamily="2" charset="-34"/>
              </a:rPr>
              <a:t>vscode</a:t>
            </a:r>
            <a:r>
              <a:rPr lang="en-US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 </a:t>
            </a:r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เปิดหน้าต่าง </a:t>
            </a:r>
            <a:r>
              <a:rPr lang="en-US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terminal </a:t>
            </a:r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พิมพ์</a:t>
            </a:r>
            <a:b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</a:br>
            <a:r>
              <a:rPr lang="en-US" sz="3200" dirty="0"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git –v</a:t>
            </a:r>
            <a:br>
              <a:rPr lang="en-US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</a:br>
            <a:r>
              <a:rPr lang="th-TH" sz="32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จะได้ผลลัพธ์ดังตัวอย่าง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6D31327-DBE5-4237-A315-DDC49EA4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6" y="2003674"/>
            <a:ext cx="8860973" cy="46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08F77E-C872-4A09-8F05-5C62F9BC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2. หลังจาก ใช้คำสั่ง </a:t>
            </a:r>
            <a:r>
              <a:rPr lang="en-US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git commit –m “first commit”</a:t>
            </a:r>
            <a:endParaRPr lang="th-TH" dirty="0">
              <a:latin typeface="DB ChuanPim PSU" panose="02000806000000020004" pitchFamily="2" charset="-34"/>
              <a:cs typeface="DB ChuanPim PSU" panose="02000806000000020004" pitchFamily="2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32A0BBD-552B-4991-ABB3-C842E02A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397"/>
            <a:ext cx="9089571" cy="4129206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290DF74-D9F0-47A9-84C0-DD81B6490807}"/>
              </a:ext>
            </a:extLst>
          </p:cNvPr>
          <p:cNvSpPr txBox="1"/>
          <p:nvPr/>
        </p:nvSpPr>
        <p:spPr>
          <a:xfrm>
            <a:off x="751114" y="5673374"/>
            <a:ext cx="990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ให้พิมพ์คำสั่งดังนี้ ก่อน </a:t>
            </a:r>
            <a:r>
              <a:rPr lang="en-US" sz="2000" dirty="0">
                <a:latin typeface="DB ChuanPim PSU" panose="02000806000000020004" pitchFamily="2" charset="-34"/>
                <a:cs typeface="DB ChuanPim PSU" panose="02000806000000020004" pitchFamily="2" charset="-34"/>
              </a:rPr>
              <a:t>git </a:t>
            </a:r>
            <a:r>
              <a:rPr lang="en-US" sz="2000" dirty="0" err="1">
                <a:latin typeface="DB ChuanPim PSU" panose="02000806000000020004" pitchFamily="2" charset="-34"/>
                <a:cs typeface="DB ChuanPim PSU" panose="02000806000000020004" pitchFamily="2" charset="-34"/>
              </a:rPr>
              <a:t>init</a:t>
            </a:r>
            <a:endParaRPr lang="en-US" sz="2000" b="0" i="0" dirty="0">
              <a:effectLst/>
              <a:latin typeface="DB ChuanPim PSU" panose="02000806000000020004" pitchFamily="2" charset="-34"/>
              <a:cs typeface="DB ChuanPim PSU" panose="02000806000000020004" pitchFamily="2" charset="-34"/>
            </a:endParaRPr>
          </a:p>
          <a:p>
            <a:r>
              <a:rPr lang="en-US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git config --global </a:t>
            </a:r>
            <a:r>
              <a:rPr lang="en-US" sz="2000" b="0" i="0" dirty="0" err="1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user.email</a:t>
            </a:r>
            <a:r>
              <a:rPr lang="en-US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“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your_email@example.com”</a:t>
            </a:r>
            <a:r>
              <a:rPr lang="en-US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 </a:t>
            </a:r>
            <a:r>
              <a:rPr lang="th-TH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ระบุ </a:t>
            </a:r>
            <a:r>
              <a:rPr lang="en-US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email </a:t>
            </a:r>
            <a:r>
              <a:rPr lang="th-TH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ที่ใช้สมัคร </a:t>
            </a:r>
            <a:r>
              <a:rPr lang="en-US" sz="2000" b="0" i="0" dirty="0" err="1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github</a:t>
            </a:r>
            <a:endParaRPr lang="en-US" sz="2000" b="0" i="0" dirty="0">
              <a:effectLst/>
              <a:latin typeface="DB ChuanPim PSU" panose="02000806000000020004" pitchFamily="2" charset="-34"/>
              <a:cs typeface="DB ChuanPim PSU" panose="02000806000000020004" pitchFamily="2" charset="-34"/>
            </a:endParaRPr>
          </a:p>
          <a:p>
            <a:r>
              <a:rPr lang="en-US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git config --global user.name "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your name</a:t>
            </a:r>
            <a:r>
              <a:rPr lang="en-US" sz="2000" dirty="0">
                <a:highlight>
                  <a:srgbClr val="FFFF00"/>
                </a:highlight>
                <a:latin typeface="DB ChuanPim PSU" panose="02000806000000020004" pitchFamily="2" charset="-34"/>
                <a:cs typeface="DB ChuanPim PSU" panose="02000806000000020004" pitchFamily="2" charset="-34"/>
              </a:rPr>
              <a:t>”</a:t>
            </a:r>
            <a:r>
              <a:rPr lang="th-TH" sz="2000" b="0" i="0" dirty="0">
                <a:effectLst/>
                <a:latin typeface="DB ChuanPim PSU" panose="02000806000000020004" pitchFamily="2" charset="-34"/>
                <a:cs typeface="DB ChuanPim PSU" panose="02000806000000020004" pitchFamily="2" charset="-34"/>
              </a:rPr>
              <a:t> ระบุชื่อผู้ใช้</a:t>
            </a:r>
            <a:endParaRPr lang="th-TH" sz="2000" dirty="0">
              <a:latin typeface="DB ChuanPim PSU" panose="02000806000000020004" pitchFamily="2" charset="-34"/>
              <a:cs typeface="DB ChuanPim PSU" panose="02000806000000020004" pitchFamily="2" charset="-34"/>
            </a:endParaRPr>
          </a:p>
          <a:p>
            <a:endParaRPr lang="th-TH" sz="2000" dirty="0">
              <a:latin typeface="DB ChuanPim PSU" panose="02000806000000020004" pitchFamily="2" charset="-34"/>
              <a:cs typeface="DB ChuanPim PSU" panose="020008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908427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265</Words>
  <Application>Microsoft Office PowerPoint</Application>
  <PresentationFormat>แบบจอกว้าง</PresentationFormat>
  <Paragraphs>23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DB ChuanPim PSU</vt:lpstr>
      <vt:lpstr>ธีมของ Office</vt:lpstr>
      <vt:lpstr>แก้ปัญหาการ Upload file ขึ้น GitHub</vt:lpstr>
      <vt:lpstr>งานนำเสนอ PowerPoint</vt:lpstr>
      <vt:lpstr>ถ้ามีการกำหนด path ตำแหน่งของไฟล์ git ถูกต้อง ให้เปิด vscode เปิดหน้าต่าง terminal พิมพ์ git –v จะได้ผลลัพธ์ดังตัวอย่าง</vt:lpstr>
      <vt:lpstr>2. หลังจาก ใช้คำสั่ง git commit –m “first commit”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แก้ปัญหาการ Upload file ขึ้น GitHub</dc:title>
  <dc:creator>Pattaraporn Warintarawej (ภัทราพร วรินทรเวช)</dc:creator>
  <cp:lastModifiedBy>Pattaraporn Warintarawej (ภัทราพร วรินทรเวช)</cp:lastModifiedBy>
  <cp:revision>8</cp:revision>
  <dcterms:created xsi:type="dcterms:W3CDTF">2022-12-07T10:29:28Z</dcterms:created>
  <dcterms:modified xsi:type="dcterms:W3CDTF">2022-12-07T11:11:51Z</dcterms:modified>
</cp:coreProperties>
</file>