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5"/>
    <p:restoredTop sz="94614"/>
  </p:normalViewPr>
  <p:slideViewPr>
    <p:cSldViewPr snapToGrid="0">
      <p:cViewPr>
        <p:scale>
          <a:sx n="89" d="100"/>
          <a:sy n="89" d="100"/>
        </p:scale>
        <p:origin x="86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1020-F225-7847-AEE6-87AB775B69CC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79C02-CB25-B547-96E0-85068A0D315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9413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79C02-CB25-B547-96E0-85068A0D3150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5351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9E0-2644-F075-E4B8-69CE113B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7D01-FA32-618F-8A0C-347A507E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1C75-C40F-5753-60AF-EDDD0D2A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B16D-37FF-6AEE-BEFC-1838E75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9EA5-3D05-2ED5-A90B-12C1EAB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335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E2F6-E8D6-1F34-1B54-CF706E60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C0CB-0A1E-7352-82E4-59F2CEE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28B1-AAD8-A8A1-89CD-3E393CA2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B307-370B-5A35-58D8-D46C6892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5C21-513E-0C05-6BCD-F36C0FDF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275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1DA62-9B9D-5D70-076F-3BD7F1C22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70A7E-38D1-6E64-1BC3-8FDF9133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7C8C-E1E6-B166-C288-3F0F2B23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05A6-5506-46B7-B5D5-ABAA2CC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B954-40DD-8C84-39B9-06D948F0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54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4CB5-F535-E2F4-F1CA-70CA0412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9F85-C893-7841-7F50-19E9F76C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DC9F-9A4A-499F-D509-F1D17FAC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24D6-508A-7F36-964A-D37F936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CEF-8EB4-B298-6A1D-2C565C43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194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1A36-ABDC-556E-01D9-3B667E29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CA3CC-9F9F-99E4-592D-F412818C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2E4C-C68F-916A-BA6C-3CF3F6C3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217A-6663-0FC7-B867-1BA4A66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CB8D-BC2E-7E21-83E7-CC57D22B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344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7526-D430-008C-32AD-F319F874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05D4-18B1-D4D2-786F-3683D3817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C9C9-EE5A-6516-5E1D-B22FDBF5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2EE4-1375-A223-27F5-10B3E2BA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595D-B3D0-F8AB-B6EA-5477CBA0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5C88-916D-BBF1-7DFB-D6D92F9F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0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452B-8D38-4CA2-1094-108F0F0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AD16-4340-D6F5-7B31-208BE335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88C1-E2B3-5079-3CFE-6BEA4D19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BE2C2-F842-3173-2AEE-3A57FF95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388C-0717-EAC1-0B87-B2B51F63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BE165-6BDE-9F1D-9A37-88BA8FB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C26AC-9072-1C5E-7AC8-0944117A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35D99-99F1-4EEC-49D8-5705E37A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96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2E49-A8B4-F9B5-FB3D-176AF8DA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EA62C-9883-1CB9-BC07-A0E9D82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5863-A88A-045C-B98B-E633AFF5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B553C-7A63-6F96-1864-3FE50F5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968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687A-00CE-0A59-4838-C0238E31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919CF-02ED-C1DA-AC69-C7D389DA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8CF7C-5CA5-E1F8-A804-EA3F809D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294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0F8-77DB-19A9-2F2A-ED23F0B5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2C67-7CB7-85F1-EE49-6E70EB11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C5400-3C4A-9D95-5ADB-C0CB2922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0E8E-1EBD-CA73-4957-DA0C615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1F26-4CC0-55D4-32C4-CE9FB29F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0448-64F2-92BD-E284-6BA2E86E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65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CE39-DD69-DB8E-5A2D-FCBD44D0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AB01C-4CBF-27DE-6F7C-22A7A8D6F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6465F-F4E5-D0D8-565D-C94EA34D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22382-08B4-E821-9AD6-F7D6CBF0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69F65-4CA3-4F66-F0B6-4B1F230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D0BE-9A21-0B5D-0978-9DFA4E4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780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3F756-E90B-BA19-B3C1-385C8AD1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6883-C90F-AAF3-F363-A79A5796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EFC1-0113-562E-979A-EBFF0024C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AFED-99EE-E548-9130-BD02436A30CB}" type="datetimeFigureOut">
              <a:rPr lang="en-TH" smtClean="0"/>
              <a:t>19/12/2022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78EE-0E7F-11DE-9D0F-5836C2772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C40C-4E26-FB69-A0FD-0B54D9452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510E-AC1B-AC46-8C71-2CD67B03A32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20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43167-039B-444A-709B-04EF81A5961B}"/>
              </a:ext>
            </a:extLst>
          </p:cNvPr>
          <p:cNvSpPr txBox="1">
            <a:spLocks/>
          </p:cNvSpPr>
          <p:nvPr/>
        </p:nvSpPr>
        <p:spPr>
          <a:xfrm>
            <a:off x="626533" y="1522174"/>
            <a:ext cx="11006667" cy="4994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หน้าแรก</a:t>
            </a: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index.html</a:t>
            </a:r>
            <a:endParaRPr lang="th-TH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สมัครสมาชิก</a:t>
            </a: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register.html</a:t>
            </a:r>
            <a:endParaRPr lang="th-TH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Login 	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login.html</a:t>
            </a:r>
            <a:endParaRPr lang="en-US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สินค้า</a:t>
            </a: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(Products)			</a:t>
            </a:r>
            <a:endParaRPr lang="th-TH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productcatalog.html</a:t>
            </a:r>
            <a:endParaRPr lang="en-US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</a:t>
            </a: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productDetail</a:t>
            </a:r>
            <a:endParaRPr lang="en-US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ข่าวประชาสัมพันธ์</a:t>
            </a: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(News)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</a:t>
            </a: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news.html</a:t>
            </a:r>
            <a:endParaRPr lang="en-US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h-TH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ติดต่อเรา</a:t>
            </a:r>
            <a:r>
              <a:rPr lang="en-US" sz="28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			</a:t>
            </a:r>
            <a:r>
              <a:rPr lang="en-US" sz="2800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contact.html</a:t>
            </a:r>
            <a:endParaRPr lang="th-TH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TH" sz="28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8669C-4D31-9A40-B6D1-7F01E3A81835}"/>
              </a:ext>
            </a:extLst>
          </p:cNvPr>
          <p:cNvSpPr txBox="1"/>
          <p:nvPr/>
        </p:nvSpPr>
        <p:spPr>
          <a:xfrm>
            <a:off x="626533" y="3416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5400" b="1" dirty="0">
                <a:effectLst/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เว็บไซต์ขายสินค้า</a:t>
            </a:r>
            <a:endParaRPr lang="en-TH" sz="5400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77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D2A7-8BBC-30A9-F880-9FCF77F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65" y="92523"/>
            <a:ext cx="10515600" cy="1021291"/>
          </a:xfrm>
        </p:spPr>
        <p:txBody>
          <a:bodyPr>
            <a:normAutofit/>
          </a:bodyPr>
          <a:lstStyle/>
          <a:p>
            <a:r>
              <a:rPr lang="th-TH" b="1" dirty="0">
                <a:effectLst/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โครงสร้างเว็บไซต์ขายสินค้า</a:t>
            </a:r>
            <a:endParaRPr lang="en-TH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BEB9C0E-0595-73A6-06A1-1BF30044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65" y="1440042"/>
            <a:ext cx="4978400" cy="4394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8A1024-3C36-0BD8-26A6-E7A73BC5F304}"/>
              </a:ext>
            </a:extLst>
          </p:cNvPr>
          <p:cNvGrpSpPr/>
          <p:nvPr/>
        </p:nvGrpSpPr>
        <p:grpSpPr>
          <a:xfrm>
            <a:off x="838200" y="1027906"/>
            <a:ext cx="3504836" cy="5482086"/>
            <a:chOff x="838200" y="1313656"/>
            <a:chExt cx="3504836" cy="5482086"/>
          </a:xfrm>
        </p:grpSpPr>
        <p:pic>
          <p:nvPicPr>
            <p:cNvPr id="7" name="Graphic 6" descr="Folder with solid fill">
              <a:extLst>
                <a:ext uri="{FF2B5EF4-FFF2-40B4-BE49-F238E27FC236}">
                  <a16:creationId xmlns:a16="http://schemas.microsoft.com/office/drawing/2014/main" id="{E330D991-56F4-AC85-99FA-AAE7910FD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131365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Folder with solid fill">
              <a:extLst>
                <a:ext uri="{FF2B5EF4-FFF2-40B4-BE49-F238E27FC236}">
                  <a16:creationId xmlns:a16="http://schemas.microsoft.com/office/drawing/2014/main" id="{1E745E24-3087-9797-78B4-F76CB722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6994" y="218201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0B9B4F-0689-F355-95CB-B92B7D67C555}"/>
                </a:ext>
              </a:extLst>
            </p:cNvPr>
            <p:cNvSpPr txBox="1"/>
            <p:nvPr/>
          </p:nvSpPr>
          <p:spPr>
            <a:xfrm>
              <a:off x="1752600" y="1690688"/>
              <a:ext cx="14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LinkAndForm</a:t>
              </a:r>
            </a:p>
          </p:txBody>
        </p:sp>
        <p:pic>
          <p:nvPicPr>
            <p:cNvPr id="12" name="Graphic 11" descr="Folder with solid fill">
              <a:extLst>
                <a:ext uri="{FF2B5EF4-FFF2-40B4-BE49-F238E27FC236}">
                  <a16:creationId xmlns:a16="http://schemas.microsoft.com/office/drawing/2014/main" id="{0D272009-6318-B2DA-A69A-DEAF5B3E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9135" y="4340756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5E11BA-EE42-4A36-A24A-F2559185C7A2}"/>
                </a:ext>
              </a:extLst>
            </p:cNvPr>
            <p:cNvSpPr txBox="1"/>
            <p:nvPr/>
          </p:nvSpPr>
          <p:spPr>
            <a:xfrm>
              <a:off x="2213641" y="2582837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C3F0A-6222-1412-E094-CC9687B4E116}"/>
                </a:ext>
              </a:extLst>
            </p:cNvPr>
            <p:cNvSpPr txBox="1"/>
            <p:nvPr/>
          </p:nvSpPr>
          <p:spPr>
            <a:xfrm>
              <a:off x="2209800" y="471929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News</a:t>
              </a:r>
            </a:p>
          </p:txBody>
        </p:sp>
        <p:pic>
          <p:nvPicPr>
            <p:cNvPr id="15" name="Graphic 14" descr="Folder with solid fill">
              <a:extLst>
                <a:ext uri="{FF2B5EF4-FFF2-40B4-BE49-F238E27FC236}">
                  <a16:creationId xmlns:a16="http://schemas.microsoft.com/office/drawing/2014/main" id="{6ECFE646-E8F9-0BC7-2EE1-7EC022BF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064" y="2820988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B9F433-F604-421E-4539-A9C4B607D363}"/>
                </a:ext>
              </a:extLst>
            </p:cNvPr>
            <p:cNvSpPr txBox="1"/>
            <p:nvPr/>
          </p:nvSpPr>
          <p:spPr>
            <a:xfrm>
              <a:off x="2667000" y="3204991"/>
              <a:ext cx="1181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Promotion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B3F48E-4840-DD94-C83D-6A8D7C3BFF0E}"/>
                </a:ext>
              </a:extLst>
            </p:cNvPr>
            <p:cNvSpPr txBox="1"/>
            <p:nvPr/>
          </p:nvSpPr>
          <p:spPr>
            <a:xfrm>
              <a:off x="2667000" y="3547986"/>
              <a:ext cx="1676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promotion.html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17A0C2-233A-EBA1-6C10-BF6A959C95F7}"/>
                </a:ext>
              </a:extLst>
            </p:cNvPr>
            <p:cNvSpPr txBox="1"/>
            <p:nvPr/>
          </p:nvSpPr>
          <p:spPr>
            <a:xfrm>
              <a:off x="1403298" y="5595413"/>
              <a:ext cx="14007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index.html</a:t>
              </a:r>
            </a:p>
            <a:p>
              <a:r>
                <a:rPr lang="en-US" dirty="0"/>
                <a:t>l</a:t>
              </a:r>
              <a:r>
                <a:rPr lang="en-TH" dirty="0"/>
                <a:t>ogin.html</a:t>
              </a:r>
            </a:p>
            <a:p>
              <a:r>
                <a:rPr lang="en-US" dirty="0"/>
                <a:t>c</a:t>
              </a:r>
              <a:r>
                <a:rPr lang="en-TH" dirty="0"/>
                <a:t>ontact.html</a:t>
              </a:r>
            </a:p>
            <a:p>
              <a:r>
                <a:rPr lang="en-US" dirty="0"/>
                <a:t>r</a:t>
              </a:r>
              <a:r>
                <a:rPr lang="en-TH" dirty="0"/>
                <a:t>egister.html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F9135F-2EAE-E8CE-C5E2-7D2409907506}"/>
                </a:ext>
              </a:extLst>
            </p:cNvPr>
            <p:cNvSpPr txBox="1"/>
            <p:nvPr/>
          </p:nvSpPr>
          <p:spPr>
            <a:xfrm>
              <a:off x="2199277" y="5122414"/>
              <a:ext cx="11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news.html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81A39A-FF2F-DAF0-3BBA-CE11E729A59E}"/>
                </a:ext>
              </a:extLst>
            </p:cNvPr>
            <p:cNvSpPr txBox="1"/>
            <p:nvPr/>
          </p:nvSpPr>
          <p:spPr>
            <a:xfrm>
              <a:off x="1934317" y="3851758"/>
              <a:ext cx="211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productCatalog.html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DD5CC8-67E8-5223-BA84-A678CEDD004D}"/>
                </a:ext>
              </a:extLst>
            </p:cNvPr>
            <p:cNvSpPr txBox="1"/>
            <p:nvPr/>
          </p:nvSpPr>
          <p:spPr>
            <a:xfrm>
              <a:off x="1955057" y="4103472"/>
              <a:ext cx="1962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productDetail.html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570551-C7BB-52C4-E89E-63B506455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67" y="2060020"/>
              <a:ext cx="0" cy="456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C1D816-0C35-F725-0875-D376077239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67" y="4787026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9F03E5-5665-187C-D2D3-A518A9D87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26" y="2582837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FE8E59-5362-EE99-6CB1-9D211A25C68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9" y="2918303"/>
              <a:ext cx="0" cy="1437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57D1D-5543-B19E-BA4F-0A8BB71F8BA0}"/>
                </a:ext>
              </a:extLst>
            </p:cNvPr>
            <p:cNvCxnSpPr>
              <a:cxnSpLocks/>
            </p:cNvCxnSpPr>
            <p:nvPr/>
          </p:nvCxnSpPr>
          <p:spPr>
            <a:xfrm>
              <a:off x="1632771" y="3244322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C587AE-C93E-A03F-FAB1-559EF4C3513A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41" y="5757333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19D2BF-683B-9C2B-D783-050E8C4D9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38" y="5994400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9DC1BF-C319-2D12-437C-4189226EB7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38" y="6316135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01BA2E-B296-6EEA-4486-D83435DEF867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05" y="6620934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6375C2-B7A5-B623-E871-4682FAA21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087" y="4053637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114685-DC46-49C7-7B2F-1BDBF8CC5202}"/>
                </a:ext>
              </a:extLst>
            </p:cNvPr>
            <p:cNvCxnSpPr>
              <a:cxnSpLocks/>
            </p:cNvCxnSpPr>
            <p:nvPr/>
          </p:nvCxnSpPr>
          <p:spPr>
            <a:xfrm>
              <a:off x="1639979" y="4340477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EFE5D0-25E2-47CD-AAF9-51EEA78D7795}"/>
                </a:ext>
              </a:extLst>
            </p:cNvPr>
            <p:cNvGrpSpPr/>
            <p:nvPr/>
          </p:nvGrpSpPr>
          <p:grpSpPr>
            <a:xfrm>
              <a:off x="1781914" y="5064326"/>
              <a:ext cx="417363" cy="242754"/>
              <a:chOff x="2345264" y="3505534"/>
              <a:chExt cx="417363" cy="24275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445EBD-65DE-F4F2-9B3E-240D0A0A711D}"/>
                  </a:ext>
                </a:extLst>
              </p:cNvPr>
              <p:cNvCxnSpPr/>
              <p:nvPr/>
            </p:nvCxnSpPr>
            <p:spPr>
              <a:xfrm>
                <a:off x="2345264" y="3505534"/>
                <a:ext cx="0" cy="23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04331A2-6E32-9E8C-86ED-AE2E104D7125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2345264" y="3745370"/>
                <a:ext cx="417363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2A6019-0E19-2716-8DCE-44F1C2B13614}"/>
                </a:ext>
              </a:extLst>
            </p:cNvPr>
            <p:cNvGrpSpPr/>
            <p:nvPr/>
          </p:nvGrpSpPr>
          <p:grpSpPr>
            <a:xfrm>
              <a:off x="2362200" y="3522470"/>
              <a:ext cx="321736" cy="239836"/>
              <a:chOff x="2345264" y="3505534"/>
              <a:chExt cx="321736" cy="23983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71772C-13BD-7DD6-699A-481ECB295029}"/>
                  </a:ext>
                </a:extLst>
              </p:cNvPr>
              <p:cNvCxnSpPr/>
              <p:nvPr/>
            </p:nvCxnSpPr>
            <p:spPr>
              <a:xfrm>
                <a:off x="2345264" y="3505534"/>
                <a:ext cx="0" cy="23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45ED7A-C969-C4B6-395E-26D0C3D11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5264" y="3732652"/>
                <a:ext cx="321736" cy="12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320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1AEE01-15C9-B22A-B5A5-D90CC4AD24DA}"/>
              </a:ext>
            </a:extLst>
          </p:cNvPr>
          <p:cNvGrpSpPr/>
          <p:nvPr/>
        </p:nvGrpSpPr>
        <p:grpSpPr>
          <a:xfrm>
            <a:off x="414867" y="687957"/>
            <a:ext cx="3504836" cy="5482086"/>
            <a:chOff x="838200" y="1313656"/>
            <a:chExt cx="3504836" cy="5482086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12F60D60-B55F-B962-2B9B-655D63F0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1313656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Folder with solid fill">
              <a:extLst>
                <a:ext uri="{FF2B5EF4-FFF2-40B4-BE49-F238E27FC236}">
                  <a16:creationId xmlns:a16="http://schemas.microsoft.com/office/drawing/2014/main" id="{340A3C13-B91A-063A-4023-54D085E4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6994" y="2182019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0CD78B-6DD5-9817-1677-8EE0F4B18D22}"/>
                </a:ext>
              </a:extLst>
            </p:cNvPr>
            <p:cNvSpPr txBox="1"/>
            <p:nvPr/>
          </p:nvSpPr>
          <p:spPr>
            <a:xfrm>
              <a:off x="1752600" y="1690688"/>
              <a:ext cx="14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LinkAndForm</a:t>
              </a:r>
            </a:p>
          </p:txBody>
        </p:sp>
        <p:pic>
          <p:nvPicPr>
            <p:cNvPr id="8" name="Graphic 7" descr="Folder with solid fill">
              <a:extLst>
                <a:ext uri="{FF2B5EF4-FFF2-40B4-BE49-F238E27FC236}">
                  <a16:creationId xmlns:a16="http://schemas.microsoft.com/office/drawing/2014/main" id="{CA64239C-F857-134D-D1C7-4302C7DF9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9135" y="4340756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E86098-57EC-7E76-CDD7-40B61A0C69E7}"/>
                </a:ext>
              </a:extLst>
            </p:cNvPr>
            <p:cNvSpPr txBox="1"/>
            <p:nvPr/>
          </p:nvSpPr>
          <p:spPr>
            <a:xfrm>
              <a:off x="2213641" y="2582837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1C9C03-47D3-7D3E-BCC6-4463FB023227}"/>
                </a:ext>
              </a:extLst>
            </p:cNvPr>
            <p:cNvSpPr txBox="1"/>
            <p:nvPr/>
          </p:nvSpPr>
          <p:spPr>
            <a:xfrm>
              <a:off x="2209800" y="471929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News</a:t>
              </a:r>
            </a:p>
          </p:txBody>
        </p:sp>
        <p:pic>
          <p:nvPicPr>
            <p:cNvPr id="11" name="Graphic 10" descr="Folder with solid fill">
              <a:extLst>
                <a:ext uri="{FF2B5EF4-FFF2-40B4-BE49-F238E27FC236}">
                  <a16:creationId xmlns:a16="http://schemas.microsoft.com/office/drawing/2014/main" id="{DBDAD041-FE57-DE3F-B1D1-851DCE26D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8064" y="2820988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B99BC0-3FBF-3522-D81C-37B22C9B8938}"/>
                </a:ext>
              </a:extLst>
            </p:cNvPr>
            <p:cNvSpPr txBox="1"/>
            <p:nvPr/>
          </p:nvSpPr>
          <p:spPr>
            <a:xfrm>
              <a:off x="2667000" y="3204991"/>
              <a:ext cx="1181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Promotion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5EFF7-E673-2D19-4DA6-1749A12E0FA8}"/>
                </a:ext>
              </a:extLst>
            </p:cNvPr>
            <p:cNvSpPr txBox="1"/>
            <p:nvPr/>
          </p:nvSpPr>
          <p:spPr>
            <a:xfrm>
              <a:off x="2667000" y="3547986"/>
              <a:ext cx="1676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promotion.html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F33DBB-537A-4C83-BA21-2E6839D6335E}"/>
                </a:ext>
              </a:extLst>
            </p:cNvPr>
            <p:cNvSpPr txBox="1"/>
            <p:nvPr/>
          </p:nvSpPr>
          <p:spPr>
            <a:xfrm>
              <a:off x="1403298" y="5595413"/>
              <a:ext cx="14007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index.html</a:t>
              </a:r>
            </a:p>
            <a:p>
              <a:r>
                <a:rPr lang="en-US" dirty="0"/>
                <a:t>l</a:t>
              </a:r>
              <a:r>
                <a:rPr lang="en-TH" dirty="0"/>
                <a:t>ogin.html</a:t>
              </a:r>
            </a:p>
            <a:p>
              <a:r>
                <a:rPr lang="en-US" dirty="0"/>
                <a:t>c</a:t>
              </a:r>
              <a:r>
                <a:rPr lang="en-TH" dirty="0"/>
                <a:t>ontact.html</a:t>
              </a:r>
            </a:p>
            <a:p>
              <a:r>
                <a:rPr lang="en-US" dirty="0"/>
                <a:t>r</a:t>
              </a:r>
              <a:r>
                <a:rPr lang="en-TH" dirty="0"/>
                <a:t>egister.html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1888-DACE-E0C7-123D-1F6363957F89}"/>
                </a:ext>
              </a:extLst>
            </p:cNvPr>
            <p:cNvSpPr txBox="1"/>
            <p:nvPr/>
          </p:nvSpPr>
          <p:spPr>
            <a:xfrm>
              <a:off x="2199277" y="5122414"/>
              <a:ext cx="11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news.html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253D0D-7690-22CA-93B0-8D25FBD5ED35}"/>
                </a:ext>
              </a:extLst>
            </p:cNvPr>
            <p:cNvSpPr txBox="1"/>
            <p:nvPr/>
          </p:nvSpPr>
          <p:spPr>
            <a:xfrm>
              <a:off x="1934317" y="3851758"/>
              <a:ext cx="211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productCatalog.html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F67755-4E3A-D687-6744-0AEED190C5B0}"/>
                </a:ext>
              </a:extLst>
            </p:cNvPr>
            <p:cNvSpPr txBox="1"/>
            <p:nvPr/>
          </p:nvSpPr>
          <p:spPr>
            <a:xfrm>
              <a:off x="1955057" y="4103472"/>
              <a:ext cx="1962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/>
                <a:t>productDetail.html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D1A04F-9F55-13F5-9B4D-6F283BDEC862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67" y="2060020"/>
              <a:ext cx="0" cy="456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40E23E-D729-6C9E-90EC-075C42499CA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67" y="4787026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B3069C-2CBB-860E-72BB-F43FF76E2409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26" y="2582837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7FE70B-CC50-CC85-A581-183DA717315E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9" y="2918303"/>
              <a:ext cx="0" cy="1437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19CD4B-DDF7-4A90-BC00-6C6E1A574971}"/>
                </a:ext>
              </a:extLst>
            </p:cNvPr>
            <p:cNvCxnSpPr>
              <a:cxnSpLocks/>
            </p:cNvCxnSpPr>
            <p:nvPr/>
          </p:nvCxnSpPr>
          <p:spPr>
            <a:xfrm>
              <a:off x="1632771" y="3244322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005165-6C76-D0C6-8B62-9365E0D0E2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41" y="5757333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A77C6C-FC6A-0EB8-56C6-4C65FF5964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38" y="5994400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929EC7-C2B2-57D0-9403-487586A1F3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38" y="6316135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3C7802-71EF-4E14-FA9D-ACF78CE41DE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05" y="6620934"/>
              <a:ext cx="307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B6770A-9A97-ED85-35E0-AC3F9D803F5B}"/>
                </a:ext>
              </a:extLst>
            </p:cNvPr>
            <p:cNvCxnSpPr>
              <a:cxnSpLocks/>
            </p:cNvCxnSpPr>
            <p:nvPr/>
          </p:nvCxnSpPr>
          <p:spPr>
            <a:xfrm>
              <a:off x="1606087" y="4053637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897A-47E7-DB86-C359-6BDCA876AC61}"/>
                </a:ext>
              </a:extLst>
            </p:cNvPr>
            <p:cNvCxnSpPr>
              <a:cxnSpLocks/>
            </p:cNvCxnSpPr>
            <p:nvPr/>
          </p:nvCxnSpPr>
          <p:spPr>
            <a:xfrm>
              <a:off x="1639979" y="4340477"/>
              <a:ext cx="3484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D19FB6-FDFE-18D8-8271-4C2DA23D9BEE}"/>
                </a:ext>
              </a:extLst>
            </p:cNvPr>
            <p:cNvGrpSpPr/>
            <p:nvPr/>
          </p:nvGrpSpPr>
          <p:grpSpPr>
            <a:xfrm>
              <a:off x="1781914" y="5064326"/>
              <a:ext cx="417363" cy="242754"/>
              <a:chOff x="2345264" y="3505534"/>
              <a:chExt cx="417363" cy="24275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805565D-7677-8138-CB1B-CAE391CCD97E}"/>
                  </a:ext>
                </a:extLst>
              </p:cNvPr>
              <p:cNvCxnSpPr/>
              <p:nvPr/>
            </p:nvCxnSpPr>
            <p:spPr>
              <a:xfrm>
                <a:off x="2345264" y="3505534"/>
                <a:ext cx="0" cy="23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203FA0F-0BC7-6649-8B78-0C511D1757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2345264" y="3745370"/>
                <a:ext cx="417363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C9CBC7-D89F-B718-E734-E4CB1A082E4D}"/>
                </a:ext>
              </a:extLst>
            </p:cNvPr>
            <p:cNvGrpSpPr/>
            <p:nvPr/>
          </p:nvGrpSpPr>
          <p:grpSpPr>
            <a:xfrm>
              <a:off x="2362200" y="3522470"/>
              <a:ext cx="321736" cy="239836"/>
              <a:chOff x="2345264" y="3505534"/>
              <a:chExt cx="321736" cy="23983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A57D20-3630-203D-2815-FC0449E99A76}"/>
                  </a:ext>
                </a:extLst>
              </p:cNvPr>
              <p:cNvCxnSpPr/>
              <p:nvPr/>
            </p:nvCxnSpPr>
            <p:spPr>
              <a:xfrm>
                <a:off x="2345264" y="3505534"/>
                <a:ext cx="0" cy="23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DC327E-EAB6-7FEE-2767-656A5623DC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5264" y="3732652"/>
                <a:ext cx="321736" cy="12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904E3B1-93B5-B242-E01A-E678AEC5979D}"/>
              </a:ext>
            </a:extLst>
          </p:cNvPr>
          <p:cNvSpPr txBox="1"/>
          <p:nvPr/>
        </p:nvSpPr>
        <p:spPr>
          <a:xfrm>
            <a:off x="4745453" y="988235"/>
            <a:ext cx="719254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&lt;ul&gt;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href="products/productcatalog.html"&gt;สินค้ามาใหม่&lt;/a&gt;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href="products/promotions/promotion.html"&gt;สินค้าลดราคา&lt;/a&gt;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href="news/news.html"&gt;ข่าวประชาสัมพันธ์&lt;/a&gt;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href="login.html"&gt;Login&lt;/a&gt;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href="register.html"&gt;Register&lt;/a&gt;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    &lt;li&gt; &lt;a href="contact.html"&gt;ติดต่อเรา&lt;/a&gt; &lt;/li&gt;</a:t>
            </a:r>
          </a:p>
          <a:p>
            <a:r>
              <a:rPr lang="en-TH" sz="20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&lt;/ul&gt;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8DAA5C-67FE-922C-26E8-F12551B67BE5}"/>
              </a:ext>
            </a:extLst>
          </p:cNvPr>
          <p:cNvSpPr txBox="1"/>
          <p:nvPr/>
        </p:nvSpPr>
        <p:spPr>
          <a:xfrm>
            <a:off x="4745453" y="503291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H" dirty="0"/>
              <a:t>ndex.html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6A5117-3831-0D05-FB4F-CB8294F9AA98}"/>
              </a:ext>
            </a:extLst>
          </p:cNvPr>
          <p:cNvSpPr txBox="1"/>
          <p:nvPr/>
        </p:nvSpPr>
        <p:spPr>
          <a:xfrm>
            <a:off x="4745452" y="4415821"/>
            <a:ext cx="71925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TH" sz="24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&lt;body&gt;</a:t>
            </a:r>
          </a:p>
          <a:p>
            <a:r>
              <a:rPr lang="en-TH" sz="24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&lt;h1&gt;Login&lt;/h1&gt;</a:t>
            </a:r>
          </a:p>
          <a:p>
            <a:r>
              <a:rPr lang="en-TH" sz="24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    &lt;a href="index.html"&gt;Home&lt;/a&gt;</a:t>
            </a:r>
          </a:p>
          <a:p>
            <a:r>
              <a:rPr lang="en-TH" sz="2400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&lt;/body&gt;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E5DD31-87C2-5D15-196A-B8803E02730D}"/>
              </a:ext>
            </a:extLst>
          </p:cNvPr>
          <p:cNvSpPr txBox="1"/>
          <p:nvPr/>
        </p:nvSpPr>
        <p:spPr>
          <a:xfrm>
            <a:off x="4702418" y="3955020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r>
              <a:rPr lang="en-TH" dirty="0"/>
              <a:t>.html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11BFB-FE30-5FFD-65DC-71B5F2BB4448}"/>
              </a:ext>
            </a:extLst>
          </p:cNvPr>
          <p:cNvSpPr txBox="1"/>
          <p:nvPr/>
        </p:nvSpPr>
        <p:spPr>
          <a:xfrm>
            <a:off x="389986" y="266225"/>
            <a:ext cx="450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ตัวอย่างการเขียน </a:t>
            </a:r>
            <a:r>
              <a:rPr lang="en-US" sz="2800" b="1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Link </a:t>
            </a:r>
            <a:r>
              <a:rPr lang="th-TH" sz="2800" b="1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เข</a:t>
            </a:r>
            <a:r>
              <a:rPr lang="th-TH" sz="2800" b="1" dirty="0" err="1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ื่</a:t>
            </a:r>
            <a:r>
              <a:rPr lang="th-TH" sz="2800" b="1" dirty="0">
                <a:latin typeface="DBCHUANPIMPSU-RUGULAR" panose="02000806000000020004" pitchFamily="2" charset="-34"/>
                <a:cs typeface="DBCHUANPIMPSU-RUGULAR" panose="02000806000000020004" pitchFamily="2" charset="-34"/>
              </a:rPr>
              <a:t>อมโยงไฟล์</a:t>
            </a:r>
            <a:endParaRPr lang="en-TH" sz="2800" b="1" dirty="0">
              <a:latin typeface="DBCHUANPIMPSU-RUGULAR" panose="02000806000000020004" pitchFamily="2" charset="-34"/>
              <a:cs typeface="DBCHUANPIMPSU-RUGULAR" panose="020008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743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316</Words>
  <Application>Microsoft Macintosh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DBCHUANPIMPSU-RUGULAR</vt:lpstr>
      <vt:lpstr>Office Theme 2013 - 2022</vt:lpstr>
      <vt:lpstr>PowerPoint Presentation</vt:lpstr>
      <vt:lpstr>โครงสร้างเว็บไซต์ขายสินค้า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Pattaraporn Warintarawej (ภัทราพร วรินทรเวช)</dc:creator>
  <cp:lastModifiedBy>Pattaraporn Warintarawej (ภัทราพร วรินทรเวช)</cp:lastModifiedBy>
  <cp:revision>1</cp:revision>
  <dcterms:created xsi:type="dcterms:W3CDTF">2022-12-19T04:08:03Z</dcterms:created>
  <dcterms:modified xsi:type="dcterms:W3CDTF">2022-12-21T03:15:59Z</dcterms:modified>
</cp:coreProperties>
</file>