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280" r:id="rId3"/>
    <p:sldId id="281" r:id="rId4"/>
    <p:sldId id="282" r:id="rId5"/>
    <p:sldId id="286" r:id="rId6"/>
    <p:sldId id="272" r:id="rId7"/>
    <p:sldId id="273" r:id="rId8"/>
    <p:sldId id="274" r:id="rId9"/>
    <p:sldId id="275" r:id="rId10"/>
    <p:sldId id="276" r:id="rId11"/>
    <p:sldId id="285" r:id="rId12"/>
    <p:sldId id="28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906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0486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=""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=""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本章で</a:t>
            </a:r>
            <a:r>
              <a:rPr lang="ja-JP" altLang="en-US" dirty="0" smtClean="0"/>
              <a:t>は、前章</a:t>
            </a:r>
            <a:r>
              <a:rPr lang="ja-JP" altLang="en-US" dirty="0" smtClean="0"/>
              <a:t>までで学んだ知識を活用</a:t>
            </a:r>
            <a:r>
              <a:rPr lang="ja-JP" altLang="en-US" dirty="0" smtClean="0"/>
              <a:t>して実装</a:t>
            </a:r>
            <a:r>
              <a:rPr lang="ja-JP" altLang="en-US" dirty="0" smtClean="0"/>
              <a:t>できるアプリケーションに</a:t>
            </a:r>
            <a:r>
              <a:rPr lang="ja-JP" altLang="en-US" dirty="0" smtClean="0"/>
              <a:t>ついて説明していきます。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6746" y="2198104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Hello World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4398" y="2800680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時計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</a:t>
            </a:r>
            <a:endParaRPr kumimoji="1"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36098" y="2039822"/>
            <a:ext cx="5261317" cy="4192166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render()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return (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&lt;div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className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="main"&gt;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&lt;p&gt;</a:t>
            </a:r>
            <a:r>
              <a:rPr lang="ja-JP" altLang="en-US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現在の日付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&lt;p&gt;{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this.state.date.toLocaleDateString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()}.&lt;/p&gt;          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&lt;p&gt;</a:t>
            </a:r>
            <a:r>
              <a:rPr lang="ja-JP" altLang="en-US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現在の時刻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&lt;p&gt; {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this.state.date.toLocaleTimeString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()}.&lt;/p&gt;    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&lt;/div&gt;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7" name="線吹き出し 2 (枠付き) 6"/>
          <p:cNvSpPr/>
          <p:nvPr/>
        </p:nvSpPr>
        <p:spPr>
          <a:xfrm>
            <a:off x="5781822" y="2178818"/>
            <a:ext cx="6063175" cy="1141157"/>
          </a:xfrm>
          <a:prstGeom prst="borderCallout2">
            <a:avLst>
              <a:gd name="adj1" fmla="val 17750"/>
              <a:gd name="adj2" fmla="val 413"/>
              <a:gd name="adj3" fmla="val 1781"/>
              <a:gd name="adj4" fmla="val -22434"/>
              <a:gd name="adj5" fmla="val 28236"/>
              <a:gd name="adj6" fmla="val -7068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が更新されるたびに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render()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が呼び出されます。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793545" y="4117815"/>
            <a:ext cx="6063175" cy="1185705"/>
          </a:xfrm>
          <a:prstGeom prst="borderCallout2">
            <a:avLst>
              <a:gd name="adj1" fmla="val 17750"/>
              <a:gd name="adj2" fmla="val 413"/>
              <a:gd name="adj3" fmla="val 9898"/>
              <a:gd name="adj4" fmla="val -11298"/>
              <a:gd name="adj5" fmla="val 37643"/>
              <a:gd name="adj6" fmla="val -3634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this.state.date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が変更されているため、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が更新される。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34375" y="6260121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コンポーネントの描画をします。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436100" y="1997616"/>
            <a:ext cx="6231986" cy="2686926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(&lt;App /&gt;,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('root'));</a:t>
            </a:r>
          </a:p>
        </p:txBody>
      </p:sp>
      <p:sp>
        <p:nvSpPr>
          <p:cNvPr id="5" name="線吹き出し 2 (枠付き) 4"/>
          <p:cNvSpPr/>
          <p:nvPr/>
        </p:nvSpPr>
        <p:spPr>
          <a:xfrm>
            <a:off x="6724359" y="2066276"/>
            <a:ext cx="5092504" cy="1141157"/>
          </a:xfrm>
          <a:prstGeom prst="borderCallout2">
            <a:avLst>
              <a:gd name="adj1" fmla="val 17750"/>
              <a:gd name="adj2" fmla="val 413"/>
              <a:gd name="adj3" fmla="val 31367"/>
              <a:gd name="adj4" fmla="val -18843"/>
              <a:gd name="adj5" fmla="val 86175"/>
              <a:gd name="adj6" fmla="val -5792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ender()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メソッド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で返された時刻と日付を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ブラウザ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に表示します。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34705" y="4783013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※index.js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471365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まとめ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&lt;App /&gt; 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ReactDOM.render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に渡されたとき、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コンポーネントのコンストラクタを呼びます。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は現在の時間を表示する必要があるので、自分の状態</a:t>
            </a:r>
            <a:r>
              <a:rPr lang="en-US" altLang="ja-JP" dirty="0" smtClean="0"/>
              <a:t>this.state</a:t>
            </a:r>
            <a:r>
              <a:rPr lang="ja-JP" altLang="en-US" dirty="0" smtClean="0"/>
              <a:t>を現在時間を含むオブジェクトで初期化します。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コンポーネントの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メソッドを呼びます。これにより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は画面に表示すべきものを取得し、</a:t>
            </a:r>
            <a:r>
              <a:rPr lang="en-US" altLang="ja-JP" dirty="0" smtClean="0"/>
              <a:t>render</a:t>
            </a:r>
            <a:r>
              <a:rPr lang="ja-JP" altLang="en-US" dirty="0" smtClean="0"/>
              <a:t>出力に合致するように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を更新します。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App</a:t>
            </a:r>
            <a:r>
              <a:rPr lang="ja-JP" altLang="en-US" dirty="0" smtClean="0"/>
              <a:t>コンポーネントの出力が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に挿入されたとき、</a:t>
            </a:r>
            <a:r>
              <a:rPr lang="en-US" altLang="ja-JP" dirty="0" err="1" smtClean="0"/>
              <a:t>componentDidMount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メソッドを呼びます。その中で</a:t>
            </a:r>
            <a:r>
              <a:rPr lang="en-US" altLang="ja-JP" dirty="0" smtClean="0"/>
              <a:t>clock()</a:t>
            </a:r>
            <a:r>
              <a:rPr lang="ja-JP" altLang="en-US" dirty="0" smtClean="0"/>
              <a:t>メソッドを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秒間隔で呼び出すように設定します。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smtClean="0"/>
              <a:t>秒ごとに</a:t>
            </a:r>
            <a:r>
              <a:rPr lang="en-US" altLang="ja-JP" dirty="0" smtClean="0"/>
              <a:t>clock()</a:t>
            </a:r>
            <a:r>
              <a:rPr lang="ja-JP" altLang="en-US" dirty="0" smtClean="0"/>
              <a:t>が呼ばれ、</a:t>
            </a:r>
            <a:r>
              <a:rPr lang="en-US" altLang="ja-JP" dirty="0" err="1" smtClean="0"/>
              <a:t>setState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に現在時刻を渡して、</a:t>
            </a:r>
            <a:r>
              <a:rPr lang="en-US" altLang="ja-JP" dirty="0" err="1" smtClean="0"/>
              <a:t>this.date</a:t>
            </a:r>
            <a:r>
              <a:rPr lang="ja-JP" altLang="en-US" dirty="0" smtClean="0"/>
              <a:t>を更新します。</a:t>
            </a:r>
            <a:r>
              <a:rPr lang="en-US" altLang="ja-JP" dirty="0" err="1" smtClean="0"/>
              <a:t>setState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を呼び出すことで、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が変わったことに気づき、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を再度呼びます。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render()</a:t>
            </a:r>
            <a:r>
              <a:rPr lang="ja-JP" altLang="en-US" dirty="0" smtClean="0"/>
              <a:t>メソッド内で</a:t>
            </a:r>
            <a:r>
              <a:rPr lang="en-US" altLang="ja-JP" dirty="0" err="1" smtClean="0"/>
              <a:t>this.state.date</a:t>
            </a:r>
            <a:r>
              <a:rPr lang="ja-JP" altLang="en-US" dirty="0" smtClean="0"/>
              <a:t>が変化しているので、それを反映させるため、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が更新されます。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>
          <a:xfrm>
            <a:off x="431799" y="1054099"/>
            <a:ext cx="11379201" cy="69029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」と表示させるアプリケーションについて説明していきます。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/>
          <a:srcRect r="26466" b="47037"/>
          <a:stretch>
            <a:fillRect/>
          </a:stretch>
        </p:blipFill>
        <p:spPr>
          <a:xfrm>
            <a:off x="631696" y="2723223"/>
            <a:ext cx="6692452" cy="288978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0504" y="2152357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完成イメージ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605888"/>
          </a:xfrm>
        </p:spPr>
        <p:txBody>
          <a:bodyPr/>
          <a:lstStyle/>
          <a:p>
            <a:r>
              <a:rPr kumimoji="1" lang="ja-JP" altLang="en-US" dirty="0" smtClean="0"/>
              <a:t>コンポーネントを</a:t>
            </a:r>
            <a:r>
              <a:rPr kumimoji="1" lang="ja-JP" altLang="en-US" dirty="0" smtClean="0"/>
              <a:t>定義します。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コンテンツ プレースホルダー 3"/>
          <p:cNvSpPr txBox="1">
            <a:spLocks/>
          </p:cNvSpPr>
          <p:nvPr/>
        </p:nvSpPr>
        <p:spPr>
          <a:xfrm>
            <a:off x="466966" y="1899140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Clsss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App extends Component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render()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return (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&lt;h1&gt;Hello world&lt;/h1&gt;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}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11" name="線吹き出し 2 (枠付き) 10"/>
          <p:cNvSpPr/>
          <p:nvPr/>
        </p:nvSpPr>
        <p:spPr>
          <a:xfrm>
            <a:off x="5743578" y="2253845"/>
            <a:ext cx="5862268" cy="1108334"/>
          </a:xfrm>
          <a:prstGeom prst="borderCallout2">
            <a:avLst>
              <a:gd name="adj1" fmla="val 17750"/>
              <a:gd name="adj2" fmla="val 413"/>
              <a:gd name="adj3" fmla="val 13079"/>
              <a:gd name="adj4" fmla="val -14748"/>
              <a:gd name="adj5" fmla="val 39014"/>
              <a:gd name="adj6" fmla="val -6778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React.Component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r>
              <a:rPr lang="en-US" altLang="ja-JP" dirty="0" smtClean="0">
                <a:solidFill>
                  <a:schemeClr val="tx1"/>
                </a:solidFill>
              </a:rPr>
              <a:t>Component</a:t>
            </a:r>
            <a:r>
              <a:rPr lang="ja-JP" altLang="en-US" dirty="0" smtClean="0">
                <a:solidFill>
                  <a:schemeClr val="tx1"/>
                </a:solidFill>
              </a:rPr>
              <a:t>のサブクラスで定義する必要のある唯一の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r>
              <a:rPr lang="ja-JP" altLang="en-US" dirty="0" smtClean="0">
                <a:solidFill>
                  <a:schemeClr val="tx1"/>
                </a:solidFill>
              </a:rPr>
              <a:t>です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6" name="線吹き出し 2 (枠付き) 15"/>
          <p:cNvSpPr/>
          <p:nvPr/>
        </p:nvSpPr>
        <p:spPr>
          <a:xfrm>
            <a:off x="5727166" y="3545729"/>
            <a:ext cx="5862268" cy="857459"/>
          </a:xfrm>
          <a:prstGeom prst="borderCallout2">
            <a:avLst>
              <a:gd name="adj1" fmla="val 17750"/>
              <a:gd name="adj2" fmla="val 413"/>
              <a:gd name="adj3" fmla="val 2925"/>
              <a:gd name="adj4" fmla="val -11868"/>
              <a:gd name="adj5" fmla="val -8286"/>
              <a:gd name="adj6" fmla="val -44272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Component</a:t>
            </a:r>
            <a:r>
              <a:rPr lang="ja-JP" altLang="en-US" dirty="0" smtClean="0">
                <a:solidFill>
                  <a:schemeClr val="tx1"/>
                </a:solidFill>
              </a:rPr>
              <a:t>を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つ返す必要があります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なお</a:t>
            </a:r>
            <a:r>
              <a:rPr lang="ja-JP" altLang="en-US" dirty="0" smtClean="0">
                <a:solidFill>
                  <a:schemeClr val="tx1"/>
                </a:solidFill>
              </a:rPr>
              <a:t>、複数の</a:t>
            </a:r>
            <a:r>
              <a:rPr lang="en-US" altLang="ja-JP" dirty="0" smtClean="0">
                <a:solidFill>
                  <a:schemeClr val="tx1"/>
                </a:solidFill>
              </a:rPr>
              <a:t>Component</a:t>
            </a:r>
            <a:r>
              <a:rPr lang="ja-JP" altLang="en-US" dirty="0" smtClean="0">
                <a:solidFill>
                  <a:schemeClr val="tx1"/>
                </a:solidFill>
              </a:rPr>
              <a:t>は返せません。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40481" y="5120640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コンポーネントを</a:t>
            </a:r>
            <a:r>
              <a:rPr kumimoji="1" lang="ja-JP" altLang="en-US" dirty="0" smtClean="0"/>
              <a:t>描画</a:t>
            </a:r>
            <a:r>
              <a:rPr lang="ja-JP" altLang="en-US" dirty="0" smtClean="0"/>
              <a:t>します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06573" y="4853353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※index.js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407965" y="2110157"/>
            <a:ext cx="6231986" cy="2686926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(&lt;App /&gt;,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('root'));</a:t>
            </a:r>
          </a:p>
        </p:txBody>
      </p:sp>
      <p:sp>
        <p:nvSpPr>
          <p:cNvPr id="9" name="線吹き出し 2 (枠付き) 8"/>
          <p:cNvSpPr/>
          <p:nvPr/>
        </p:nvSpPr>
        <p:spPr>
          <a:xfrm>
            <a:off x="6752492" y="2206953"/>
            <a:ext cx="5092504" cy="1746069"/>
          </a:xfrm>
          <a:prstGeom prst="borderCallout2">
            <a:avLst>
              <a:gd name="adj1" fmla="val 17750"/>
              <a:gd name="adj2" fmla="val 413"/>
              <a:gd name="adj3" fmla="val 15253"/>
              <a:gd name="adj4" fmla="val -19948"/>
              <a:gd name="adj5" fmla="val 60393"/>
              <a:gd name="adj6" fmla="val -6593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</a:rPr>
              <a:t>ReactDOM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React</a:t>
            </a:r>
            <a:r>
              <a:rPr lang="ja-JP" altLang="en-US" dirty="0" smtClean="0">
                <a:solidFill>
                  <a:schemeClr val="tx1"/>
                </a:solidFill>
              </a:rPr>
              <a:t>要素を指定された</a:t>
            </a:r>
            <a:r>
              <a:rPr lang="en-US" altLang="ja-JP" dirty="0" smtClean="0">
                <a:solidFill>
                  <a:schemeClr val="tx1"/>
                </a:solidFill>
              </a:rPr>
              <a:t>document</a:t>
            </a:r>
            <a:r>
              <a:rPr lang="ja-JP" altLang="en-US" dirty="0" smtClean="0">
                <a:solidFill>
                  <a:schemeClr val="tx1"/>
                </a:solidFill>
              </a:rPr>
              <a:t>の中の</a:t>
            </a:r>
            <a:r>
              <a:rPr lang="en-US" altLang="ja-JP" dirty="0" smtClean="0">
                <a:solidFill>
                  <a:schemeClr val="tx1"/>
                </a:solidFill>
              </a:rPr>
              <a:t>DOM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レンダリングし、そのコンポーネントへの参照を返します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2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17731" y="1054100"/>
            <a:ext cx="11379201" cy="3799254"/>
          </a:xfrm>
        </p:spPr>
        <p:txBody>
          <a:bodyPr/>
          <a:lstStyle/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</a:t>
            </a:r>
            <a:r>
              <a:rPr lang="en-US" altLang="ja-JP" dirty="0" smtClean="0"/>
              <a:t>ender()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React.Component</a:t>
            </a:r>
            <a:r>
              <a:rPr lang="ja-JP" altLang="en-US" dirty="0" smtClean="0"/>
              <a:t>のと</a:t>
            </a:r>
            <a:r>
              <a:rPr lang="en-US" altLang="ja-JP" dirty="0" err="1" smtClean="0"/>
              <a:t>ReactDOM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種類あります。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React.Component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this.props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を参照した後に、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要素などを返して</a:t>
            </a:r>
            <a:r>
              <a:rPr lang="ja-JP" altLang="en-US" dirty="0" smtClean="0"/>
              <a:t>います。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React.DOM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は実際の</a:t>
            </a:r>
            <a:r>
              <a:rPr lang="en-US" altLang="ja-JP" dirty="0" smtClean="0"/>
              <a:t>DOM</a:t>
            </a:r>
            <a:r>
              <a:rPr lang="ja-JP" altLang="en-US" dirty="0" smtClean="0"/>
              <a:t>要素にレンダリングを行なっています。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endParaRPr kumimoji="1"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521481"/>
          </a:xfrm>
        </p:spPr>
        <p:txBody>
          <a:bodyPr/>
          <a:lstStyle/>
          <a:p>
            <a:r>
              <a:rPr lang="ja-JP" altLang="en-US" dirty="0" smtClean="0"/>
              <a:t>現在の日付と時刻を表示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アプリケーションについて説明していきます。</a:t>
            </a:r>
            <a:endParaRPr lang="en-US" altLang="ja-JP" dirty="0" smtClean="0"/>
          </a:p>
        </p:txBody>
      </p:sp>
      <p:pic>
        <p:nvPicPr>
          <p:cNvPr id="9" name="図 8" descr="whatch.png"/>
          <p:cNvPicPr>
            <a:picLocks noChangeAspect="1"/>
          </p:cNvPicPr>
          <p:nvPr/>
        </p:nvPicPr>
        <p:blipFill>
          <a:blip r:embed="rId2" cstate="print"/>
          <a:srcRect r="59534" b="60381"/>
          <a:stretch>
            <a:fillRect/>
          </a:stretch>
        </p:blipFill>
        <p:spPr>
          <a:xfrm>
            <a:off x="703253" y="2332538"/>
            <a:ext cx="6830429" cy="3564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2368" y="1786597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完成イメージ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現在の時刻を表示するため、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を初期化します。</a:t>
            </a:r>
            <a:endParaRPr lang="en-US" altLang="ja-JP" dirty="0" smtClean="0"/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450167" y="2067952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Constructor(props){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super(props);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this.state = {date: new Date()};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11" name="線吹き出し 2 (枠付き) 10"/>
          <p:cNvSpPr/>
          <p:nvPr/>
        </p:nvSpPr>
        <p:spPr>
          <a:xfrm>
            <a:off x="5870187" y="2844687"/>
            <a:ext cx="5285492" cy="1333419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2940"/>
              <a:gd name="adj6" fmla="val -4110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コンストラクタにて</a:t>
            </a:r>
            <a:r>
              <a:rPr lang="en-US" altLang="ja-JP" dirty="0">
                <a:solidFill>
                  <a:schemeClr val="tx1"/>
                </a:solidFill>
              </a:rPr>
              <a:t>state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値を初期化します。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59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更新間隔の設定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時刻を更新する間隔を設定します。</a:t>
            </a:r>
            <a:endParaRPr lang="en-US" altLang="ja-JP" dirty="0" smtClean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450164" y="2067953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componentDidMount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this.interval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=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setInterval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() =&gt;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this.clock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(),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1000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); 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8" name="線吹き出し 2 (枠付き) 7"/>
          <p:cNvSpPr/>
          <p:nvPr/>
        </p:nvSpPr>
        <p:spPr>
          <a:xfrm>
            <a:off x="5514535" y="2155371"/>
            <a:ext cx="6316393" cy="1769516"/>
          </a:xfrm>
          <a:prstGeom prst="borderCallout2">
            <a:avLst>
              <a:gd name="adj1" fmla="val 17750"/>
              <a:gd name="adj2" fmla="val 413"/>
              <a:gd name="adj3" fmla="val 1826"/>
              <a:gd name="adj4" fmla="val -17979"/>
              <a:gd name="adj5" fmla="val 30351"/>
              <a:gd name="adj6" fmla="val -407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componentDidMount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メソッドはマウント後に実行されるメソッド。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DOM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に初めてレンダリングされるタイミングを「マウント」、生成された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が削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除されるタイミングを「アンマウント」と呼ぶ。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670896" y="4291315"/>
            <a:ext cx="5555122" cy="831273"/>
          </a:xfrm>
          <a:prstGeom prst="borderCallout2">
            <a:avLst>
              <a:gd name="adj1" fmla="val 17750"/>
              <a:gd name="adj2" fmla="val 413"/>
              <a:gd name="adj3" fmla="val 49212"/>
              <a:gd name="adj4" fmla="val -18635"/>
              <a:gd name="adj5" fmla="val -75452"/>
              <a:gd name="adj6" fmla="val -6753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clock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秒間隔で呼び出すように設定します。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時刻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更新</a:t>
            </a:r>
            <a:endParaRPr kumimoji="1"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36099" y="1997616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clock = () =&gt;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this.setState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date: new Date()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7" name="線吹き出し 2 (枠付き) 6"/>
          <p:cNvSpPr/>
          <p:nvPr/>
        </p:nvSpPr>
        <p:spPr>
          <a:xfrm>
            <a:off x="5699032" y="2026417"/>
            <a:ext cx="5555122" cy="831273"/>
          </a:xfrm>
          <a:prstGeom prst="borderCallout2">
            <a:avLst>
              <a:gd name="adj1" fmla="val 17750"/>
              <a:gd name="adj2" fmla="val 413"/>
              <a:gd name="adj3" fmla="val 6904"/>
              <a:gd name="adj4" fmla="val -20914"/>
              <a:gd name="adj5" fmla="val 95472"/>
              <a:gd name="adj6" fmla="val -6728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interval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で設定した間隔で呼び出されます。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654485" y="3388639"/>
            <a:ext cx="5555122" cy="1647595"/>
          </a:xfrm>
          <a:prstGeom prst="borderCallout2">
            <a:avLst>
              <a:gd name="adj1" fmla="val 17750"/>
              <a:gd name="adj2" fmla="val 413"/>
              <a:gd name="adj3" fmla="val 23127"/>
              <a:gd name="adj4" fmla="val -22687"/>
              <a:gd name="adj5" fmla="val -10183"/>
              <a:gd name="adj6" fmla="val -6297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setState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  <a:r>
              <a:rPr lang="ja-JP" altLang="en-US" dirty="0" smtClean="0">
                <a:solidFill>
                  <a:schemeClr val="tx1"/>
                </a:solidFill>
              </a:rPr>
              <a:t>に現在の時刻を渡し、</a:t>
            </a:r>
            <a:r>
              <a:rPr lang="en-US" altLang="ja-JP" dirty="0" smtClean="0">
                <a:solidFill>
                  <a:schemeClr val="tx1"/>
                </a:solidFill>
              </a:rPr>
              <a:t>date</a:t>
            </a:r>
            <a:r>
              <a:rPr lang="ja-JP" altLang="en-US" dirty="0" smtClean="0">
                <a:solidFill>
                  <a:schemeClr val="tx1"/>
                </a:solidFill>
              </a:rPr>
              <a:t>を更新します。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※state</a:t>
            </a:r>
            <a:r>
              <a:rPr lang="ja-JP" altLang="en-US" dirty="0" smtClean="0">
                <a:solidFill>
                  <a:schemeClr val="tx1"/>
                </a:solidFill>
              </a:rPr>
              <a:t>の状態を変える時には必ず</a:t>
            </a:r>
            <a:r>
              <a:rPr lang="en-US" altLang="ja-JP" dirty="0" err="1" smtClean="0">
                <a:solidFill>
                  <a:schemeClr val="tx1"/>
                </a:solidFill>
              </a:rPr>
              <a:t>setState</a:t>
            </a:r>
            <a:r>
              <a:rPr lang="ja-JP" altLang="en-US" dirty="0" smtClean="0">
                <a:solidFill>
                  <a:schemeClr val="tx1"/>
                </a:solidFill>
              </a:rPr>
              <a:t>メソッドを使って変える必要があります。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569</Words>
  <Application>Microsoft Office PowerPoint</Application>
  <PresentationFormat>ユーザー設定</PresentationFormat>
  <Paragraphs>104</Paragraphs>
  <Slides>12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2-5.簡単なサンプルソース</vt:lpstr>
      <vt:lpstr>2-5.簡単なサンプルソース　～Hello World～</vt:lpstr>
      <vt:lpstr>2-5.簡単なサンプルソース　～Hello World～</vt:lpstr>
      <vt:lpstr>2-5.簡単なサンプルソース　～Hello World～</vt:lpstr>
      <vt:lpstr>2-5.簡単なサンプルソース　～Hello World～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151</cp:revision>
  <dcterms:created xsi:type="dcterms:W3CDTF">2018-05-15T23:29:50Z</dcterms:created>
  <dcterms:modified xsi:type="dcterms:W3CDTF">2019-03-08T09:17:16Z</dcterms:modified>
</cp:coreProperties>
</file>