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2-1. React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7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Facebook</a:t>
            </a:r>
            <a:r>
              <a:rPr lang="ja-JP" altLang="en-US" dirty="0"/>
              <a:t>が開発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を構築するための</a:t>
            </a:r>
            <a:r>
              <a:rPr lang="en-US" altLang="ja-JP" dirty="0" smtClean="0"/>
              <a:t>JavaScript</a:t>
            </a:r>
            <a:r>
              <a:rPr lang="ja-JP" altLang="en-US" dirty="0"/>
              <a:t>ライブラリです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本資料では、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を調べた際に頻出する以下の３項目を中心に説明していきます。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5219" y="377907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endParaRPr lang="ja-JP" altLang="en-US" b="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5219" y="2968421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DOM(</a:t>
            </a:r>
            <a:r>
              <a:rPr lang="ja-JP" altLang="en-US" dirty="0" smtClean="0"/>
              <a:t>仮想</a:t>
            </a:r>
            <a:r>
              <a:rPr lang="en-US" altLang="ja-JP" dirty="0" smtClean="0"/>
              <a:t>DOM)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1050" y="458972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54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ＭＳ ゴシック</vt:lpstr>
      <vt:lpstr>Arial</vt:lpstr>
      <vt:lpstr>Wingdings</vt:lpstr>
      <vt:lpstr>Office テーマ</vt:lpstr>
      <vt:lpstr>2-1. React - 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332</cp:revision>
  <dcterms:created xsi:type="dcterms:W3CDTF">2018-05-15T23:29:50Z</dcterms:created>
  <dcterms:modified xsi:type="dcterms:W3CDTF">2019-03-03T13:05:21Z</dcterms:modified>
</cp:coreProperties>
</file>