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4" r:id="rId10"/>
    <p:sldId id="266" r:id="rId11"/>
    <p:sldId id="268" r:id="rId12"/>
    <p:sldId id="270" r:id="rId13"/>
    <p:sldId id="271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33" autoAdjust="0"/>
  </p:normalViewPr>
  <p:slideViewPr>
    <p:cSldViewPr>
      <p:cViewPr varScale="1">
        <p:scale>
          <a:sx n="78" d="100"/>
          <a:sy n="78" d="100"/>
        </p:scale>
        <p:origin x="-18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08803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Meiryo UI"/>
      </a:defRPr>
    </a:lvl1pPr>
    <a:lvl2pPr indent="228600" latinLnBrk="0">
      <a:defRPr sz="1200">
        <a:latin typeface="+mn-lt"/>
        <a:ea typeface="+mn-ea"/>
        <a:cs typeface="+mn-cs"/>
        <a:sym typeface="Meiryo UI"/>
      </a:defRPr>
    </a:lvl2pPr>
    <a:lvl3pPr indent="457200" latinLnBrk="0">
      <a:defRPr sz="1200">
        <a:latin typeface="+mn-lt"/>
        <a:ea typeface="+mn-ea"/>
        <a:cs typeface="+mn-cs"/>
        <a:sym typeface="Meiryo UI"/>
      </a:defRPr>
    </a:lvl3pPr>
    <a:lvl4pPr indent="685800" latinLnBrk="0">
      <a:defRPr sz="1200">
        <a:latin typeface="+mn-lt"/>
        <a:ea typeface="+mn-ea"/>
        <a:cs typeface="+mn-cs"/>
        <a:sym typeface="Meiryo UI"/>
      </a:defRPr>
    </a:lvl4pPr>
    <a:lvl5pPr indent="914400" latinLnBrk="0">
      <a:defRPr sz="1200">
        <a:latin typeface="+mn-lt"/>
        <a:ea typeface="+mn-ea"/>
        <a:cs typeface="+mn-cs"/>
        <a:sym typeface="Meiryo UI"/>
      </a:defRPr>
    </a:lvl5pPr>
    <a:lvl6pPr indent="1143000" latinLnBrk="0">
      <a:defRPr sz="1200">
        <a:latin typeface="+mn-lt"/>
        <a:ea typeface="+mn-ea"/>
        <a:cs typeface="+mn-cs"/>
        <a:sym typeface="Meiryo UI"/>
      </a:defRPr>
    </a:lvl6pPr>
    <a:lvl7pPr indent="1371600" latinLnBrk="0">
      <a:defRPr sz="1200">
        <a:latin typeface="+mn-lt"/>
        <a:ea typeface="+mn-ea"/>
        <a:cs typeface="+mn-cs"/>
        <a:sym typeface="Meiryo UI"/>
      </a:defRPr>
    </a:lvl7pPr>
    <a:lvl8pPr indent="1600200" latinLnBrk="0">
      <a:defRPr sz="1200">
        <a:latin typeface="+mn-lt"/>
        <a:ea typeface="+mn-ea"/>
        <a:cs typeface="+mn-cs"/>
        <a:sym typeface="Meiryo UI"/>
      </a:defRPr>
    </a:lvl8pPr>
    <a:lvl9pPr indent="1828800" latinLnBrk="0">
      <a:defRPr sz="1200">
        <a:latin typeface="+mn-lt"/>
        <a:ea typeface="+mn-ea"/>
        <a:cs typeface="+mn-cs"/>
        <a:sym typeface="Meiryo U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rgbClr val="BDD7EE"/>
          </a:solidFill>
          <a:ln w="6350">
            <a:solidFill>
              <a:srgbClr val="BDD7EE"/>
            </a:solidFill>
            <a:miter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524000" y="3537744"/>
            <a:ext cx="9144000" cy="9144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8" name="Shape 18"/>
          <p:cNvSpPr/>
          <p:nvPr/>
        </p:nvSpPr>
        <p:spPr>
          <a:xfrm>
            <a:off x="1524000" y="2030332"/>
            <a:ext cx="9144000" cy="59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4000"/>
            </a:lvl1pPr>
          </a:lstStyle>
          <a:p>
            <a:r>
              <a:t>勉強会まとめ資料</a:t>
            </a:r>
          </a:p>
        </p:txBody>
      </p:sp>
      <p:sp>
        <p:nvSpPr>
          <p:cNvPr id="19" name="Shape 19"/>
          <p:cNvSpPr/>
          <p:nvPr/>
        </p:nvSpPr>
        <p:spPr>
          <a:xfrm>
            <a:off x="9029700" y="5023961"/>
            <a:ext cx="2832100" cy="34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000"/>
            </a:lvl1pPr>
          </a:lstStyle>
          <a:p>
            <a:r>
              <a:t>株式会社システムアイ</a:t>
            </a:r>
          </a:p>
        </p:txBody>
      </p:sp>
      <p:pic>
        <p:nvPicPr>
          <p:cNvPr id="20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348660" y="4934741"/>
            <a:ext cx="523877" cy="52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8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431798" y="1152525"/>
            <a:ext cx="5181602" cy="50244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9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431798" y="1054100"/>
            <a:ext cx="11379203" cy="800099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0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half" idx="1"/>
          </p:nvPr>
        </p:nvSpPr>
        <p:spPr>
          <a:xfrm>
            <a:off x="431798" y="1257300"/>
            <a:ext cx="4051304" cy="49149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3" name="Shape 63"/>
          <p:cNvSpPr>
            <a:spLocks noGrp="1"/>
          </p:cNvSpPr>
          <p:nvPr>
            <p:ph type="pic" sz="half" idx="13"/>
          </p:nvPr>
        </p:nvSpPr>
        <p:spPr>
          <a:xfrm>
            <a:off x="5524500" y="1257300"/>
            <a:ext cx="6172200" cy="4914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82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92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image1.png"/>
          <p:cNvPicPr>
            <a:picLocks noChangeAspect="1"/>
          </p:cNvPicPr>
          <p:nvPr/>
        </p:nvPicPr>
        <p:blipFill>
          <a:blip r:embed="rId9" cstate="print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31798" y="339725"/>
            <a:ext cx="10515603" cy="53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31800" y="1968500"/>
            <a:ext cx="11379200" cy="41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1698170" marR="0" indent="-326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22098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～【</a:t>
            </a:r>
            <a:r>
              <a:rPr dirty="0" smtClean="0"/>
              <a:t>2018/</a:t>
            </a:r>
            <a:r>
              <a:rPr lang="en-US" dirty="0" smtClean="0"/>
              <a:t>10</a:t>
            </a:r>
            <a:r>
              <a:rPr dirty="0" smtClean="0"/>
              <a:t>/</a:t>
            </a:r>
            <a:r>
              <a:rPr lang="en-US" dirty="0" smtClean="0"/>
              <a:t>18</a:t>
            </a:r>
            <a:r>
              <a:rPr dirty="0" smtClean="0"/>
              <a:t>】第</a:t>
            </a:r>
            <a:r>
              <a:rPr lang="en-US" dirty="0"/>
              <a:t>7</a:t>
            </a:r>
            <a:r>
              <a:rPr dirty="0" smtClean="0"/>
              <a:t>回勉強会プレゼン資料</a:t>
            </a:r>
            <a:r>
              <a:rPr dirty="0"/>
              <a:t>～</a:t>
            </a:r>
          </a:p>
        </p:txBody>
      </p:sp>
      <p:sp>
        <p:nvSpPr>
          <p:cNvPr id="104" name="Shape 104"/>
          <p:cNvSpPr/>
          <p:nvPr/>
        </p:nvSpPr>
        <p:spPr>
          <a:xfrm>
            <a:off x="1523999" y="2072108"/>
            <a:ext cx="8980490" cy="646327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/>
            </a:pPr>
            <a:r>
              <a:rPr lang="ja-JP" altLang="en-US" dirty="0" smtClean="0"/>
              <a:t>検索機能実装 第</a:t>
            </a:r>
            <a:r>
              <a:rPr lang="ja-JP" altLang="en-US" dirty="0"/>
              <a:t>２</a:t>
            </a:r>
            <a:r>
              <a:rPr lang="ja-JP" altLang="en-US" dirty="0" smtClean="0"/>
              <a:t>回進捗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/>
              <a:t>検索機能紹介</a:t>
            </a:r>
            <a:r>
              <a:rPr lang="en-US" altLang="ja-JP" dirty="0" smtClean="0"/>
              <a:t>-</a:t>
            </a:r>
            <a:r>
              <a:rPr lang="ja-JP" altLang="en-US" dirty="0" smtClean="0"/>
              <a:t>③</a:t>
            </a: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856511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③</a:t>
            </a:r>
            <a:r>
              <a:rPr lang="ja-JP" altLang="en-US" dirty="0">
                <a:solidFill>
                  <a:schemeClr val="tx1"/>
                </a:solidFill>
              </a:rPr>
              <a:t>キーワード</a:t>
            </a:r>
            <a:r>
              <a:rPr lang="ja-JP" altLang="en-US" dirty="0" smtClean="0">
                <a:solidFill>
                  <a:schemeClr val="tx1"/>
                </a:solidFill>
              </a:rPr>
              <a:t>検索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859260" y="1844824"/>
            <a:ext cx="10616852" cy="1213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指定した文字列を保持する日記を検索する</a:t>
            </a:r>
            <a:r>
              <a:rPr lang="ja-JP" altLang="en-US" dirty="0" smtClean="0"/>
              <a:t>機能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・正規表現</a:t>
            </a:r>
            <a:r>
              <a:rPr lang="ja-JP" altLang="en-US" dirty="0" smtClean="0"/>
              <a:t>オブジェクト</a:t>
            </a:r>
            <a:r>
              <a:rPr lang="en-US" altLang="ja-JP" dirty="0" smtClean="0"/>
              <a:t>(</a:t>
            </a:r>
            <a:r>
              <a:rPr lang="en-US" altLang="ja-JP" dirty="0" err="1"/>
              <a:t>R</a:t>
            </a:r>
            <a:r>
              <a:rPr lang="en-US" altLang="ja-JP" dirty="0" err="1" smtClean="0"/>
              <a:t>egExp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を使用することで、指定した文字列を「含む」検索が本機能</a:t>
            </a:r>
            <a:r>
              <a:rPr lang="ja-JP" altLang="en-US" dirty="0"/>
              <a:t>で実現</a:t>
            </a:r>
            <a:r>
              <a:rPr lang="ja-JP" altLang="en-US" dirty="0" smtClean="0"/>
              <a:t>する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0" y="3284984"/>
            <a:ext cx="738081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758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/>
              <a:t>検索機能紹介</a:t>
            </a:r>
            <a:r>
              <a:rPr lang="en-US" altLang="ja-JP" dirty="0" smtClean="0"/>
              <a:t>-</a:t>
            </a:r>
            <a:r>
              <a:rPr lang="ja-JP" altLang="en-US" dirty="0"/>
              <a:t>④</a:t>
            </a: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856511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④</a:t>
            </a:r>
            <a:r>
              <a:rPr lang="ja-JP" altLang="en-US" dirty="0">
                <a:solidFill>
                  <a:schemeClr val="tx1"/>
                </a:solidFill>
              </a:rPr>
              <a:t>カテゴリ</a:t>
            </a:r>
            <a:r>
              <a:rPr lang="ja-JP" altLang="en-US" dirty="0" smtClean="0">
                <a:solidFill>
                  <a:schemeClr val="tx1"/>
                </a:solidFill>
              </a:rPr>
              <a:t>検索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859260" y="1844824"/>
            <a:ext cx="10616852" cy="1213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・指定</a:t>
            </a:r>
            <a:r>
              <a:rPr lang="ja-JP" altLang="en-US" dirty="0"/>
              <a:t>したカテゴリを保持する日記を検索する</a:t>
            </a:r>
            <a:r>
              <a:rPr lang="ja-JP" altLang="en-US" dirty="0" smtClean="0"/>
              <a:t>機能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比較演算子</a:t>
            </a:r>
            <a:r>
              <a:rPr lang="en-US" altLang="ja-JP" dirty="0" smtClean="0"/>
              <a:t>$in(</a:t>
            </a:r>
            <a:r>
              <a:rPr lang="ja-JP" altLang="en-US" dirty="0" smtClean="0"/>
              <a:t>指定値のいずれかに一致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</a:t>
            </a:r>
            <a:r>
              <a:rPr lang="ja-JP" altLang="en-US" dirty="0"/>
              <a:t>利用することで本機能を実現</a:t>
            </a:r>
            <a:r>
              <a:rPr lang="ja-JP" altLang="en-US" dirty="0" smtClean="0"/>
              <a:t>する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82" y="3429000"/>
            <a:ext cx="10623830" cy="12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973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目次</a:t>
            </a:r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>
                <a:solidFill>
                  <a:schemeClr val="tx1"/>
                </a:solidFill>
              </a:rPr>
              <a:t>今月</a:t>
            </a:r>
            <a:r>
              <a:rPr lang="ja-JP" altLang="en-US" dirty="0" smtClean="0">
                <a:solidFill>
                  <a:schemeClr val="tx1"/>
                </a:solidFill>
              </a:rPr>
              <a:t>の進捗度</a:t>
            </a:r>
            <a:endParaRPr dirty="0"/>
          </a:p>
        </p:txBody>
      </p:sp>
      <p:sp>
        <p:nvSpPr>
          <p:cNvPr id="108" name="Shape 108"/>
          <p:cNvSpPr/>
          <p:nvPr/>
        </p:nvSpPr>
        <p:spPr>
          <a:xfrm>
            <a:off x="551049" y="2060848"/>
            <a:ext cx="670555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/>
              <a:t>検索機能紹介</a:t>
            </a:r>
            <a:endParaRPr dirty="0"/>
          </a:p>
        </p:txBody>
      </p:sp>
      <p:sp>
        <p:nvSpPr>
          <p:cNvPr id="111" name="Shape 111"/>
          <p:cNvSpPr/>
          <p:nvPr/>
        </p:nvSpPr>
        <p:spPr>
          <a:xfrm>
            <a:off x="551048" y="2852936"/>
            <a:ext cx="539676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>
                <a:solidFill>
                  <a:srgbClr val="FF0000"/>
                </a:solidFill>
              </a:rPr>
              <a:t>他チームへの依頼・相談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835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他チームへの依頼・</a:t>
            </a:r>
            <a:r>
              <a:rPr lang="ja-JP" altLang="en-US" dirty="0" smtClean="0">
                <a:solidFill>
                  <a:schemeClr val="tx1"/>
                </a:solidFill>
              </a:rPr>
              <a:t>相談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978408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kumimoji="1" lang="zh-CN" altLang="en-US" dirty="0"/>
              <a:t>一覧表示</a:t>
            </a:r>
            <a:r>
              <a:rPr kumimoji="1" lang="en-US" altLang="zh-CN" dirty="0"/>
              <a:t>(</a:t>
            </a:r>
            <a:r>
              <a:rPr kumimoji="1" lang="zh-CN" altLang="en-US" dirty="0"/>
              <a:t>画面表示</a:t>
            </a:r>
            <a:r>
              <a:rPr kumimoji="1" lang="en-US" altLang="zh-CN" dirty="0"/>
              <a:t>)</a:t>
            </a:r>
            <a:r>
              <a:rPr lang="ja-JP" altLang="en-US" dirty="0" smtClean="0">
                <a:solidFill>
                  <a:schemeClr val="tx1"/>
                </a:solidFill>
              </a:rPr>
              <a:t>チーム</a:t>
            </a:r>
            <a:endParaRPr dirty="0"/>
          </a:p>
        </p:txBody>
      </p:sp>
      <p:sp>
        <p:nvSpPr>
          <p:cNvPr id="7" name="Shape 107"/>
          <p:cNvSpPr/>
          <p:nvPr/>
        </p:nvSpPr>
        <p:spPr>
          <a:xfrm>
            <a:off x="555215" y="2813294"/>
            <a:ext cx="978408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>
                <a:solidFill>
                  <a:schemeClr val="tx1"/>
                </a:solidFill>
              </a:rPr>
              <a:t>登録機能チーム</a:t>
            </a:r>
            <a:endParaRPr dirty="0"/>
          </a:p>
        </p:txBody>
      </p:sp>
      <p:sp>
        <p:nvSpPr>
          <p:cNvPr id="9" name="Shape 107"/>
          <p:cNvSpPr/>
          <p:nvPr/>
        </p:nvSpPr>
        <p:spPr>
          <a:xfrm>
            <a:off x="555215" y="4274046"/>
            <a:ext cx="978408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>
                <a:solidFill>
                  <a:schemeClr val="tx1"/>
                </a:solidFill>
              </a:rPr>
              <a:t>バックアップ・</a:t>
            </a:r>
            <a:r>
              <a:rPr lang="en-US" altLang="ja-JP" dirty="0">
                <a:solidFill>
                  <a:schemeClr val="tx1"/>
                </a:solidFill>
              </a:rPr>
              <a:t>API</a:t>
            </a:r>
            <a:r>
              <a:rPr lang="ja-JP" altLang="en-US" dirty="0">
                <a:solidFill>
                  <a:schemeClr val="tx1"/>
                </a:solidFill>
              </a:rPr>
              <a:t>連携チーム</a:t>
            </a:r>
            <a:endParaRPr dirty="0"/>
          </a:p>
        </p:txBody>
      </p:sp>
      <p:sp>
        <p:nvSpPr>
          <p:cNvPr id="10" name="Shape 107"/>
          <p:cNvSpPr/>
          <p:nvPr/>
        </p:nvSpPr>
        <p:spPr>
          <a:xfrm>
            <a:off x="894805" y="4817216"/>
            <a:ext cx="978408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・特にな</a:t>
            </a:r>
            <a:r>
              <a:rPr lang="ja-JP" altLang="en-US" dirty="0">
                <a:solidFill>
                  <a:schemeClr val="tx1"/>
                </a:solidFill>
              </a:rPr>
              <a:t>し</a:t>
            </a:r>
            <a:r>
              <a:rPr lang="ja-JP" altLang="en-US" dirty="0" smtClean="0">
                <a:solidFill>
                  <a:schemeClr val="tx1"/>
                </a:solidFill>
              </a:rPr>
              <a:t>。</a:t>
            </a:r>
            <a:endParaRPr dirty="0"/>
          </a:p>
        </p:txBody>
      </p:sp>
      <p:sp>
        <p:nvSpPr>
          <p:cNvPr id="11" name="Shape 107"/>
          <p:cNvSpPr/>
          <p:nvPr/>
        </p:nvSpPr>
        <p:spPr>
          <a:xfrm>
            <a:off x="893494" y="3284144"/>
            <a:ext cx="978408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DB</a:t>
            </a:r>
            <a:r>
              <a:rPr lang="ja-JP" altLang="en-US" dirty="0" smtClean="0">
                <a:solidFill>
                  <a:schemeClr val="tx1"/>
                </a:solidFill>
              </a:rPr>
              <a:t>設計は、現時点では前回の勉強会で決めた内容で問題なし。</a:t>
            </a:r>
            <a:endParaRPr dirty="0"/>
          </a:p>
        </p:txBody>
      </p:sp>
      <p:sp>
        <p:nvSpPr>
          <p:cNvPr id="12" name="Shape 107"/>
          <p:cNvSpPr/>
          <p:nvPr/>
        </p:nvSpPr>
        <p:spPr>
          <a:xfrm>
            <a:off x="893495" y="1751072"/>
            <a:ext cx="978408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・曜日検索およびカテゴリー検索用チェックボックスのデフォルトの状態はどうするか。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3012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目次</a:t>
            </a:r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>
                <a:solidFill>
                  <a:schemeClr val="tx1"/>
                </a:solidFill>
              </a:rPr>
              <a:t>今月</a:t>
            </a:r>
            <a:r>
              <a:rPr lang="ja-JP" altLang="en-US" dirty="0" smtClean="0">
                <a:solidFill>
                  <a:schemeClr val="tx1"/>
                </a:solidFill>
              </a:rPr>
              <a:t>の進捗</a:t>
            </a:r>
            <a:endParaRPr dirty="0"/>
          </a:p>
        </p:txBody>
      </p:sp>
      <p:sp>
        <p:nvSpPr>
          <p:cNvPr id="108" name="Shape 108"/>
          <p:cNvSpPr/>
          <p:nvPr/>
        </p:nvSpPr>
        <p:spPr>
          <a:xfrm>
            <a:off x="551049" y="2060848"/>
            <a:ext cx="670555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/>
              <a:t>検索機能紹介</a:t>
            </a:r>
            <a:endParaRPr dirty="0"/>
          </a:p>
        </p:txBody>
      </p:sp>
      <p:sp>
        <p:nvSpPr>
          <p:cNvPr id="111" name="Shape 111"/>
          <p:cNvSpPr/>
          <p:nvPr/>
        </p:nvSpPr>
        <p:spPr>
          <a:xfrm>
            <a:off x="551048" y="2852936"/>
            <a:ext cx="539676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/>
              <a:t>他チームへの依頼・相談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目次</a:t>
            </a:r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今月</a:t>
            </a:r>
            <a:r>
              <a:rPr lang="ja-JP" altLang="en-US" dirty="0" smtClean="0">
                <a:solidFill>
                  <a:srgbClr val="FF0000"/>
                </a:solidFill>
              </a:rPr>
              <a:t>の進捗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551049" y="2060848"/>
            <a:ext cx="670555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/>
              <a:t>検索機能紹介</a:t>
            </a:r>
            <a:endParaRPr dirty="0"/>
          </a:p>
        </p:txBody>
      </p:sp>
      <p:sp>
        <p:nvSpPr>
          <p:cNvPr id="111" name="Shape 111"/>
          <p:cNvSpPr/>
          <p:nvPr/>
        </p:nvSpPr>
        <p:spPr>
          <a:xfrm>
            <a:off x="551048" y="2852936"/>
            <a:ext cx="539676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/>
              <a:t>他チームへの依頼・相談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38631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今月</a:t>
            </a:r>
            <a:r>
              <a:rPr lang="ja-JP" altLang="en-US" dirty="0" smtClean="0"/>
              <a:t>の進捗</a:t>
            </a: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Shape 108"/>
          <p:cNvSpPr/>
          <p:nvPr/>
        </p:nvSpPr>
        <p:spPr>
          <a:xfrm>
            <a:off x="555216" y="1492619"/>
            <a:ext cx="10509336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/>
              <a:t>前回の勉強会にて、データの管理方法として</a:t>
            </a:r>
            <a:r>
              <a:rPr lang="en-US" altLang="ja-JP" dirty="0" smtClean="0"/>
              <a:t>NeDB</a:t>
            </a:r>
            <a:r>
              <a:rPr lang="ja-JP" altLang="en-US" dirty="0" smtClean="0"/>
              <a:t>を採用する方針となったため、</a:t>
            </a:r>
            <a:endParaRPr lang="en-US" altLang="ja-JP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ja-JP" altLang="en-US" dirty="0" smtClean="0"/>
              <a:t>各検索機能の実装を</a:t>
            </a:r>
            <a:r>
              <a:rPr lang="en-US" altLang="ja-JP" dirty="0" smtClean="0"/>
              <a:t>NeDB</a:t>
            </a:r>
            <a:r>
              <a:rPr lang="ja-JP" altLang="en-US" dirty="0" smtClean="0"/>
              <a:t>用に再検討した。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87494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目次</a:t>
            </a:r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>
                <a:solidFill>
                  <a:schemeClr val="tx1"/>
                </a:solidFill>
              </a:rPr>
              <a:t>今月</a:t>
            </a:r>
            <a:r>
              <a:rPr lang="ja-JP" altLang="en-US" dirty="0" smtClean="0">
                <a:solidFill>
                  <a:schemeClr val="tx1"/>
                </a:solidFill>
              </a:rPr>
              <a:t>の進捗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551049" y="2060848"/>
            <a:ext cx="670555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>
                <a:solidFill>
                  <a:srgbClr val="FF0000"/>
                </a:solidFill>
              </a:rPr>
              <a:t>検索機能紹介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551048" y="2852936"/>
            <a:ext cx="539676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/>
              <a:t>他チームへの依頼・相談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4964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/>
              <a:t>検索機能の実装</a:t>
            </a: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856511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>
                <a:solidFill>
                  <a:schemeClr val="tx1"/>
                </a:solidFill>
              </a:rPr>
              <a:t>検索機能について、大きく</a:t>
            </a:r>
            <a:r>
              <a:rPr lang="en-US" altLang="ja-JP" dirty="0" smtClean="0">
                <a:solidFill>
                  <a:schemeClr val="tx1"/>
                </a:solidFill>
              </a:rPr>
              <a:t>4</a:t>
            </a:r>
            <a:r>
              <a:rPr lang="ja-JP" altLang="en-US" dirty="0" smtClean="0">
                <a:solidFill>
                  <a:schemeClr val="tx1"/>
                </a:solidFill>
              </a:rPr>
              <a:t>つの機能を実装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Shape 107"/>
          <p:cNvSpPr/>
          <p:nvPr/>
        </p:nvSpPr>
        <p:spPr>
          <a:xfrm>
            <a:off x="839417" y="2204864"/>
            <a:ext cx="727280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①期間検索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Shape 107"/>
          <p:cNvSpPr/>
          <p:nvPr/>
        </p:nvSpPr>
        <p:spPr>
          <a:xfrm>
            <a:off x="839417" y="3206645"/>
            <a:ext cx="727280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②</a:t>
            </a:r>
            <a:r>
              <a:rPr lang="ja-JP" altLang="en-US" dirty="0" smtClean="0">
                <a:solidFill>
                  <a:schemeClr val="tx1"/>
                </a:solidFill>
              </a:rPr>
              <a:t>曜日検索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Shape 107"/>
          <p:cNvSpPr/>
          <p:nvPr/>
        </p:nvSpPr>
        <p:spPr>
          <a:xfrm>
            <a:off x="825776" y="5053345"/>
            <a:ext cx="727280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④カテゴリ検索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Shape 107"/>
          <p:cNvSpPr/>
          <p:nvPr/>
        </p:nvSpPr>
        <p:spPr>
          <a:xfrm>
            <a:off x="839417" y="4129995"/>
            <a:ext cx="727280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③キーワード検索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34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744" y="1124744"/>
            <a:ext cx="5670584" cy="5472608"/>
          </a:xfrm>
          <a:prstGeom prst="rect">
            <a:avLst/>
          </a:prstGeom>
        </p:spPr>
      </p:pic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/>
              <a:t>検索機能紹介</a:t>
            </a:r>
            <a:endParaRPr dirty="0"/>
          </a:p>
        </p:txBody>
      </p:sp>
      <p:sp>
        <p:nvSpPr>
          <p:cNvPr id="12" name="正方形/長方形 11"/>
          <p:cNvSpPr/>
          <p:nvPr/>
        </p:nvSpPr>
        <p:spPr>
          <a:xfrm flipV="1">
            <a:off x="1127448" y="3763636"/>
            <a:ext cx="4968552" cy="120293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4799856" y="2636912"/>
            <a:ext cx="6192688" cy="923326"/>
          </a:xfrm>
          <a:prstGeom prst="wedgeRectCallout">
            <a:avLst>
              <a:gd name="adj1" fmla="val -33483"/>
              <a:gd name="adj2" fmla="val 86719"/>
            </a:avLst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検索の方法として</a:t>
            </a:r>
            <a:r>
              <a:rPr lang="en-US" altLang="ja-JP" dirty="0" smtClean="0"/>
              <a:t>find</a:t>
            </a:r>
            <a:r>
              <a:rPr lang="ja-JP" altLang="en-US" dirty="0" smtClean="0"/>
              <a:t>メソッドを利用する。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/>
              <a:t>find</a:t>
            </a:r>
            <a:r>
              <a:rPr lang="ja-JP" altLang="en-US" dirty="0" smtClean="0"/>
              <a:t>はクエリに一致するドキュメントの配列を取得することが可能。</a:t>
            </a:r>
            <a:endParaRPr lang="en-US" altLang="ja-JP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以降のスライドにて、各検索機能の実装について記載する。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23592" y="4134276"/>
            <a:ext cx="1152128" cy="230828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検索条件</a:t>
            </a:r>
            <a:r>
              <a:rPr kumimoji="0" lang="en-US" altLang="ja-JP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(</a:t>
            </a:r>
            <a:r>
              <a:rPr kumimoji="0" lang="ja-JP" altLang="en-US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クエリ</a:t>
            </a:r>
            <a:r>
              <a:rPr kumimoji="0" lang="en-US" altLang="ja-JP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)</a:t>
            </a:r>
            <a:endParaRPr kumimoji="0" lang="ja-JP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2782531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/>
              <a:t>検索機能紹介</a:t>
            </a:r>
            <a:r>
              <a:rPr lang="en-US" altLang="ja-JP" dirty="0" smtClean="0"/>
              <a:t>-</a:t>
            </a:r>
            <a:r>
              <a:rPr lang="ja-JP" altLang="en-US" dirty="0" smtClean="0"/>
              <a:t>①</a:t>
            </a: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856511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①</a:t>
            </a:r>
            <a:r>
              <a:rPr lang="ja-JP" altLang="en-US" dirty="0">
                <a:solidFill>
                  <a:schemeClr val="tx1"/>
                </a:solidFill>
              </a:rPr>
              <a:t>期間</a:t>
            </a:r>
            <a:r>
              <a:rPr lang="ja-JP" altLang="en-US" dirty="0" smtClean="0">
                <a:solidFill>
                  <a:schemeClr val="tx1"/>
                </a:solidFill>
              </a:rPr>
              <a:t>検索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3"/>
          <p:cNvSpPr txBox="1">
            <a:spLocks/>
          </p:cNvSpPr>
          <p:nvPr/>
        </p:nvSpPr>
        <p:spPr>
          <a:xfrm>
            <a:off x="859260" y="1844824"/>
            <a:ext cx="10616852" cy="1213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・指定した投稿開始日</a:t>
            </a:r>
            <a:r>
              <a:rPr lang="en-US" altLang="ja-JP" dirty="0" smtClean="0"/>
              <a:t>/</a:t>
            </a:r>
            <a:r>
              <a:rPr lang="ja-JP" altLang="en-US" dirty="0"/>
              <a:t>終了</a:t>
            </a:r>
            <a:r>
              <a:rPr lang="ja-JP" altLang="en-US" dirty="0" smtClean="0"/>
              <a:t>日の期間に投稿された日記の検索</a:t>
            </a:r>
            <a:r>
              <a:rPr lang="ja-JP" altLang="en-US" dirty="0"/>
              <a:t>を行う</a:t>
            </a:r>
            <a:r>
              <a:rPr lang="ja-JP" altLang="en-US" dirty="0" smtClean="0"/>
              <a:t>機能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・比較演算子</a:t>
            </a:r>
            <a:r>
              <a:rPr lang="en-US" altLang="ja-JP" dirty="0" smtClean="0"/>
              <a:t>$gte(</a:t>
            </a:r>
            <a:r>
              <a:rPr lang="ja-JP" altLang="en-US" dirty="0" smtClean="0"/>
              <a:t>指定値以上</a:t>
            </a:r>
            <a:r>
              <a:rPr lang="en-US" altLang="ja-JP" dirty="0" smtClean="0"/>
              <a:t>)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$lte(</a:t>
            </a:r>
            <a:r>
              <a:rPr lang="ja-JP" altLang="en-US" dirty="0" smtClean="0"/>
              <a:t>指定値以下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を利用することで本機能を実現する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60" y="3501008"/>
            <a:ext cx="10616852" cy="8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636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/>
              <a:t>検索機能紹介</a:t>
            </a:r>
            <a:r>
              <a:rPr lang="en-US" altLang="ja-JP" dirty="0" smtClean="0"/>
              <a:t>-</a:t>
            </a:r>
            <a:r>
              <a:rPr lang="ja-JP" altLang="en-US" dirty="0"/>
              <a:t>②</a:t>
            </a: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856511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②</a:t>
            </a:r>
            <a:r>
              <a:rPr lang="ja-JP" altLang="en-US" dirty="0" smtClean="0">
                <a:solidFill>
                  <a:schemeClr val="tx1"/>
                </a:solidFill>
              </a:rPr>
              <a:t>曜日検索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859260" y="1844824"/>
            <a:ext cx="10616852" cy="1213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・指定した曜日に投稿された日記の検索</a:t>
            </a:r>
            <a:r>
              <a:rPr lang="ja-JP" altLang="en-US" dirty="0"/>
              <a:t>を行う機能</a:t>
            </a:r>
          </a:p>
          <a:p>
            <a:pPr marL="0" indent="0">
              <a:buNone/>
            </a:pPr>
            <a:r>
              <a:rPr lang="ja-JP" altLang="en-US" dirty="0" smtClean="0"/>
              <a:t>・比較演算子</a:t>
            </a:r>
            <a:r>
              <a:rPr lang="en-US" altLang="ja-JP" dirty="0" smtClean="0"/>
              <a:t>$in(</a:t>
            </a:r>
            <a:r>
              <a:rPr lang="ja-JP" altLang="en-US" dirty="0" smtClean="0"/>
              <a:t>指定値のいずれかに一致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を利用することで本機能を実現する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・曜日は</a:t>
            </a:r>
            <a:r>
              <a:rPr lang="en-US" altLang="ja-JP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6</a:t>
            </a:r>
            <a:r>
              <a:rPr lang="ja-JP" altLang="en-US" dirty="0" smtClean="0"/>
              <a:t>の値で格納されている想定</a:t>
            </a:r>
            <a:endParaRPr lang="ja-JP" altLang="en-US" dirty="0"/>
          </a:p>
        </p:txBody>
      </p:sp>
      <p:pic>
        <p:nvPicPr>
          <p:cNvPr id="5" name="図 4" descr="NeDB_find-sort.png"/>
          <p:cNvPicPr>
            <a:picLocks noChangeAspect="1"/>
          </p:cNvPicPr>
          <p:nvPr/>
        </p:nvPicPr>
        <p:blipFill>
          <a:blip r:embed="rId2" cstate="print"/>
          <a:srcRect l="11335" t="19944" b="40168"/>
          <a:stretch>
            <a:fillRect/>
          </a:stretch>
        </p:blipFill>
        <p:spPr>
          <a:xfrm>
            <a:off x="839416" y="3212976"/>
            <a:ext cx="10440000" cy="21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161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14325</TotalTime>
  <Words>441</Words>
  <Application>Microsoft Office PowerPoint</Application>
  <PresentationFormat>ユーザー設定</PresentationFormat>
  <Paragraphs>56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PowerPoint プレゼンテーション</vt:lpstr>
      <vt:lpstr>目次</vt:lpstr>
      <vt:lpstr>目次</vt:lpstr>
      <vt:lpstr>今月の進捗</vt:lpstr>
      <vt:lpstr>目次</vt:lpstr>
      <vt:lpstr>検索機能の実装</vt:lpstr>
      <vt:lpstr>検索機能紹介</vt:lpstr>
      <vt:lpstr>検索機能紹介-①</vt:lpstr>
      <vt:lpstr>検索機能紹介-②</vt:lpstr>
      <vt:lpstr>検索機能紹介-③</vt:lpstr>
      <vt:lpstr>検索機能紹介-④</vt:lpstr>
      <vt:lpstr>目次</vt:lpstr>
      <vt:lpstr>他チームへの依頼・相談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Administrator</cp:lastModifiedBy>
  <cp:revision>88</cp:revision>
  <dcterms:modified xsi:type="dcterms:W3CDTF">2018-10-13T17:14:14Z</dcterms:modified>
</cp:coreProperties>
</file>