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95075-C5D4-44E1-9F90-434D9659517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80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/>
            <a:endParaRPr lang="en-US" altLang="ja-JP" dirty="0" smtClean="0"/>
          </a:p>
          <a:p>
            <a:pPr algn="r"/>
            <a:r>
              <a:rPr lang="ja-JP" altLang="en-US" dirty="0" smtClean="0"/>
              <a:t>株式会社システムアイ 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年・</a:t>
            </a:r>
            <a:r>
              <a:rPr lang="en-US" altLang="ja-JP" dirty="0" smtClean="0"/>
              <a:t>4</a:t>
            </a:r>
            <a:r>
              <a:rPr lang="ja-JP" altLang="en-US" dirty="0" smtClean="0"/>
              <a:t>年目</a:t>
            </a:r>
            <a:r>
              <a:rPr lang="ja-JP" altLang="en-US" dirty="0"/>
              <a:t>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~part1~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685313" cy="80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導入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AC6FF7-97A5-4AAE-A5CD-059956967459}"/>
              </a:ext>
            </a:extLst>
          </p:cNvPr>
          <p:cNvSpPr/>
          <p:nvPr/>
        </p:nvSpPr>
        <p:spPr>
          <a:xfrm>
            <a:off x="3250276" y="1384917"/>
            <a:ext cx="8643091" cy="809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1-1</a:t>
            </a:r>
            <a:r>
              <a:rPr lang="ja-JP" altLang="en-US" dirty="0" err="1" smtClean="0"/>
              <a:t>．</a:t>
            </a:r>
            <a:r>
              <a:rPr lang="ja-JP" altLang="en-US" dirty="0"/>
              <a:t>まずはじめに</a:t>
            </a:r>
            <a:endParaRPr lang="en-US" altLang="ja-JP" dirty="0"/>
          </a:p>
          <a:p>
            <a:r>
              <a:rPr lang="en-US" altLang="ja-JP" dirty="0" smtClean="0"/>
              <a:t>1-2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本資料の対象読者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BD630-338B-44EA-9EE5-8D3909DE0F99}"/>
              </a:ext>
            </a:extLst>
          </p:cNvPr>
          <p:cNvSpPr/>
          <p:nvPr/>
        </p:nvSpPr>
        <p:spPr>
          <a:xfrm>
            <a:off x="564963" y="2194561"/>
            <a:ext cx="2685313" cy="194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２．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A607F8-9FD3-4695-8573-77CFB77C72C0}"/>
              </a:ext>
            </a:extLst>
          </p:cNvPr>
          <p:cNvSpPr/>
          <p:nvPr/>
        </p:nvSpPr>
        <p:spPr>
          <a:xfrm>
            <a:off x="3250276" y="2194561"/>
            <a:ext cx="8643091" cy="1948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</a:p>
          <a:p>
            <a:r>
              <a:rPr lang="en-US" altLang="ja-JP" dirty="0" smtClean="0"/>
              <a:t>2-2</a:t>
            </a:r>
            <a:r>
              <a:rPr lang="ja-JP" altLang="en-US" dirty="0" err="1" smtClean="0"/>
              <a:t>．</a:t>
            </a:r>
            <a:r>
              <a:rPr lang="en-US" altLang="ja-JP" dirty="0"/>
              <a:t>React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～仮想</a:t>
            </a:r>
            <a:r>
              <a:rPr lang="en-US" altLang="ja-JP" dirty="0" smtClean="0"/>
              <a:t>DOM</a:t>
            </a:r>
            <a:r>
              <a:rPr lang="ja-JP" altLang="en-US" dirty="0" smtClean="0"/>
              <a:t>編</a:t>
            </a:r>
            <a:r>
              <a:rPr lang="ja-JP" altLang="en-US" dirty="0" smtClean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2-3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</a:t>
            </a:r>
            <a:r>
              <a:rPr lang="en-US" altLang="ja-JP" dirty="0" smtClean="0"/>
              <a:t>JSX</a:t>
            </a:r>
            <a:r>
              <a:rPr lang="ja-JP" altLang="en-US" dirty="0" smtClean="0"/>
              <a:t>編～</a:t>
            </a:r>
            <a:endParaRPr lang="en-US" altLang="ja-JP" dirty="0"/>
          </a:p>
          <a:p>
            <a:r>
              <a:rPr lang="en-US" altLang="ja-JP" dirty="0" smtClean="0"/>
              <a:t>2-4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2-5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2-6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簡単なソースサンプル（ここに実装したサンプル機能を記載）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1240F61-34F7-48BE-B0FE-3AED9E36D249}"/>
              </a:ext>
            </a:extLst>
          </p:cNvPr>
          <p:cNvSpPr/>
          <p:nvPr/>
        </p:nvSpPr>
        <p:spPr>
          <a:xfrm>
            <a:off x="564962" y="4139054"/>
            <a:ext cx="2685314" cy="16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３．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 smtClean="0"/>
              <a:t>の基礎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424545-6837-4BC6-BF31-628EC9C45FDE}"/>
              </a:ext>
            </a:extLst>
          </p:cNvPr>
          <p:cNvSpPr/>
          <p:nvPr/>
        </p:nvSpPr>
        <p:spPr>
          <a:xfrm>
            <a:off x="3250276" y="4139055"/>
            <a:ext cx="8643090" cy="1679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3-1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Native</a:t>
            </a:r>
            <a:r>
              <a:rPr lang="ja-JP" altLang="en-US" dirty="0" smtClean="0"/>
              <a:t>の基礎知識 ～コンポーネント編～</a:t>
            </a:r>
            <a:endParaRPr lang="en-US" altLang="ja-JP" dirty="0"/>
          </a:p>
          <a:p>
            <a:r>
              <a:rPr lang="en-US" altLang="ja-JP" dirty="0" smtClean="0"/>
              <a:t>3-2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 smtClean="0"/>
          </a:p>
          <a:p>
            <a:r>
              <a:rPr lang="en-US" altLang="ja-JP" dirty="0" smtClean="0"/>
              <a:t>3-3</a:t>
            </a:r>
            <a:r>
              <a:rPr lang="ja-JP" altLang="en-US" dirty="0" err="1" smtClean="0"/>
              <a:t>．</a:t>
            </a:r>
            <a:r>
              <a:rPr lang="en-US" altLang="ja-JP" dirty="0" smtClean="0"/>
              <a:t>React </a:t>
            </a:r>
            <a:r>
              <a:rPr lang="en-US" altLang="ja-JP" dirty="0"/>
              <a:t>Native</a:t>
            </a:r>
            <a:r>
              <a:rPr lang="ja-JP" altLang="en-US" dirty="0"/>
              <a:t>の基礎知識 </a:t>
            </a:r>
            <a:r>
              <a:rPr lang="ja-JP" altLang="en-US" dirty="0" smtClean="0"/>
              <a:t>～編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lang="en-US" altLang="ja-JP" dirty="0" smtClean="0"/>
              <a:t>3-4</a:t>
            </a:r>
            <a:r>
              <a:rPr lang="ja-JP" altLang="en-US" dirty="0" err="1" smtClean="0"/>
              <a:t>．</a:t>
            </a:r>
            <a:r>
              <a:rPr lang="en-US" altLang="ja-JP" dirty="0"/>
              <a:t>React Native</a:t>
            </a:r>
            <a:r>
              <a:rPr lang="ja-JP" altLang="en-US" dirty="0" smtClean="0"/>
              <a:t>開発環境構築手順</a:t>
            </a:r>
            <a:endParaRPr lang="en-US" altLang="ja-JP" dirty="0"/>
          </a:p>
          <a:p>
            <a:r>
              <a:rPr lang="en-US" altLang="ja-JP" dirty="0" smtClean="0"/>
              <a:t>3-5</a:t>
            </a:r>
            <a:r>
              <a:rPr lang="ja-JP" altLang="en-US" dirty="0" err="1" smtClean="0"/>
              <a:t>．</a:t>
            </a:r>
            <a:r>
              <a:rPr lang="ja-JP" altLang="en-US" dirty="0"/>
              <a:t>簡単</a:t>
            </a:r>
            <a:r>
              <a:rPr lang="ja-JP" altLang="en-US" dirty="0" smtClean="0"/>
              <a:t>なソースサンプル（</a:t>
            </a:r>
            <a:r>
              <a:rPr lang="ja-JP" altLang="en-US" dirty="0"/>
              <a:t>ここに実装したサンプル機能を記載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1666E-7AC2-472C-A272-CBF0D8C1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 </a:t>
            </a:r>
            <a:r>
              <a:rPr kumimoji="1" lang="en-US" altLang="ja-JP" dirty="0" smtClean="0"/>
              <a:t>~part2~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EF0459-09B1-447D-B9FA-988D7B92FF85}"/>
              </a:ext>
            </a:extLst>
          </p:cNvPr>
          <p:cNvSpPr/>
          <p:nvPr/>
        </p:nvSpPr>
        <p:spPr>
          <a:xfrm>
            <a:off x="564963" y="1384916"/>
            <a:ext cx="2585561" cy="182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４</a:t>
            </a:r>
            <a:r>
              <a:rPr lang="ja-JP" altLang="en-US" dirty="0" smtClean="0"/>
              <a:t>．実例アプリの紹介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（日記アプリ）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AC6FF7-97A5-4AAE-A5CD-059956967459}"/>
              </a:ext>
            </a:extLst>
          </p:cNvPr>
          <p:cNvSpPr/>
          <p:nvPr/>
        </p:nvSpPr>
        <p:spPr>
          <a:xfrm>
            <a:off x="3150524" y="1384916"/>
            <a:ext cx="8742843" cy="18237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日記アプリについて</a:t>
            </a:r>
            <a:endParaRPr lang="en-US" altLang="ja-JP" dirty="0" smtClean="0"/>
          </a:p>
          <a:p>
            <a:r>
              <a:rPr lang="en-US" altLang="ja-JP" dirty="0" smtClean="0"/>
              <a:t>4-2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一覧表示機能</a:t>
            </a:r>
            <a:r>
              <a:rPr lang="en-US" altLang="ja-JP" dirty="0" smtClean="0"/>
              <a:t>~</a:t>
            </a:r>
          </a:p>
          <a:p>
            <a:r>
              <a:rPr lang="en-US" altLang="ja-JP" dirty="0" smtClean="0"/>
              <a:t>4-3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登録機能</a:t>
            </a:r>
            <a:r>
              <a:rPr lang="en-US" altLang="ja-JP" dirty="0" smtClean="0"/>
              <a:t>~</a:t>
            </a:r>
          </a:p>
          <a:p>
            <a:r>
              <a:rPr lang="en-US" altLang="ja-JP" dirty="0" smtClean="0"/>
              <a:t>4-4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</a:t>
            </a:r>
            <a:r>
              <a:rPr lang="ja-JP" altLang="en-US" dirty="0" smtClean="0"/>
              <a:t>検索機能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r>
              <a:rPr lang="en-US" altLang="ja-JP" dirty="0" smtClean="0"/>
              <a:t>4-5</a:t>
            </a:r>
            <a:r>
              <a:rPr lang="ja-JP" altLang="en-US" dirty="0" err="1" smtClean="0"/>
              <a:t>．</a:t>
            </a:r>
            <a:r>
              <a:rPr lang="ja-JP" altLang="en-US" dirty="0"/>
              <a:t>日記アプリ機能紹介 </a:t>
            </a:r>
            <a:r>
              <a:rPr lang="en-US" altLang="ja-JP" dirty="0" smtClean="0"/>
              <a:t>~API</a:t>
            </a:r>
            <a:r>
              <a:rPr lang="ja-JP" altLang="en-US" dirty="0" smtClean="0"/>
              <a:t>連携機能</a:t>
            </a:r>
            <a:r>
              <a:rPr lang="en-US" altLang="ja-JP" dirty="0" smtClean="0"/>
              <a:t>~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BD630-338B-44EA-9EE5-8D3909DE0F99}"/>
              </a:ext>
            </a:extLst>
          </p:cNvPr>
          <p:cNvSpPr/>
          <p:nvPr/>
        </p:nvSpPr>
        <p:spPr>
          <a:xfrm>
            <a:off x="564963" y="3208714"/>
            <a:ext cx="2585561" cy="13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r>
              <a:rPr lang="ja-JP" altLang="en-US" dirty="0" smtClean="0"/>
              <a:t>．まとめ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A607F8-9FD3-4695-8573-77CFB77C72C0}"/>
              </a:ext>
            </a:extLst>
          </p:cNvPr>
          <p:cNvSpPr/>
          <p:nvPr/>
        </p:nvSpPr>
        <p:spPr>
          <a:xfrm>
            <a:off x="3150524" y="3208713"/>
            <a:ext cx="8742843" cy="1313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5-1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まとめ</a:t>
            </a:r>
            <a:endParaRPr lang="en-US" altLang="ja-JP" dirty="0" smtClean="0"/>
          </a:p>
          <a:p>
            <a:r>
              <a:rPr lang="en-US" altLang="ja-JP" dirty="0" smtClean="0"/>
              <a:t>5-2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参考文献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1-1.</a:t>
            </a:r>
            <a:r>
              <a:rPr lang="ja-JP" altLang="en-US" dirty="0" smtClean="0"/>
              <a:t>まずはじめに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86" y="1318415"/>
            <a:ext cx="11379201" cy="245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本資料</a:t>
            </a:r>
            <a:r>
              <a:rPr kumimoji="1" lang="ja-JP" altLang="en-US" sz="2800" dirty="0" smtClean="0"/>
              <a:t>は、</a:t>
            </a:r>
            <a:r>
              <a:rPr kumimoji="1" lang="en-US" altLang="ja-JP" sz="2800" dirty="0" smtClean="0"/>
              <a:t>2018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月から</a:t>
            </a:r>
            <a:r>
              <a:rPr kumimoji="1" lang="en-US" altLang="ja-JP" sz="2800" dirty="0" smtClean="0"/>
              <a:t>2019</a:t>
            </a:r>
            <a:r>
              <a:rPr kumimoji="1" lang="ja-JP" altLang="en-US" sz="2800" dirty="0" smtClean="0"/>
              <a:t>年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月までの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年の期間を使用し、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入社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年目と</a:t>
            </a:r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年目の社員で「</a:t>
            </a:r>
            <a:r>
              <a:rPr kumimoji="1" lang="en-US" altLang="ja-JP" sz="2800" dirty="0" smtClean="0"/>
              <a:t>React</a:t>
            </a:r>
            <a:r>
              <a:rPr kumimoji="1" lang="ja-JP" altLang="en-US" sz="2800" dirty="0" smtClean="0"/>
              <a:t>を用いたスマホアプリケーション開発」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をテーマに学習を行い、まとめた資料です。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154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C4723-849E-4189-BCAE-2B79E708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1-2.</a:t>
            </a:r>
            <a:r>
              <a:rPr kumimoji="1" lang="ja-JP" altLang="en-US" dirty="0" smtClean="0"/>
              <a:t>本資料の対象読者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B870A-EE38-4390-92D0-2B9EE583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112" y="1251914"/>
            <a:ext cx="11379201" cy="332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Java</a:t>
            </a:r>
            <a:r>
              <a:rPr lang="ja-JP" altLang="en-US" sz="2800" dirty="0" smtClean="0"/>
              <a:t>や</a:t>
            </a:r>
            <a:r>
              <a:rPr lang="en-US" altLang="ja-JP" sz="2800" dirty="0" smtClean="0"/>
              <a:t>JavaScript</a:t>
            </a:r>
            <a:r>
              <a:rPr lang="ja-JP" altLang="en-US" sz="2800" dirty="0" smtClean="0"/>
              <a:t>等のプログラム経験は多少あるけど、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モバイルのアプリケーションは開発したことない人向け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⇒開発初心者用の資料となっています。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78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307</Words>
  <Application>Microsoft Office PowerPoint</Application>
  <PresentationFormat>ワイド画面</PresentationFormat>
  <Paragraphs>39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游ゴシック</vt:lpstr>
      <vt:lpstr>Arial</vt:lpstr>
      <vt:lpstr>Office テーマ</vt:lpstr>
      <vt:lpstr>PowerPoint プレゼンテーション</vt:lpstr>
      <vt:lpstr>目次 ~part1~</vt:lpstr>
      <vt:lpstr>目次 ~part2~</vt:lpstr>
      <vt:lpstr>1-1.まずはじめに</vt:lpstr>
      <vt:lpstr>1-2.本資料の対象読者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107</cp:revision>
  <dcterms:created xsi:type="dcterms:W3CDTF">2018-05-15T23:29:50Z</dcterms:created>
  <dcterms:modified xsi:type="dcterms:W3CDTF">2019-03-05T14:25:30Z</dcterms:modified>
</cp:coreProperties>
</file>