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333F50"/>
    <a:srgbClr val="FF5050"/>
    <a:srgbClr val="3B3838"/>
    <a:srgbClr val="E9FBF9"/>
    <a:srgbClr val="B0F2EC"/>
    <a:srgbClr val="4FE1D3"/>
    <a:srgbClr val="B9D5FF"/>
    <a:srgbClr val="FF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3/5/2019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2-1. </a:t>
            </a:r>
            <a:r>
              <a:rPr lang="en-US" altLang="ja-JP" dirty="0" smtClean="0"/>
              <a:t>React</a:t>
            </a:r>
            <a:endParaRPr kumimoji="1" lang="ja-JP" altLang="en-US" dirty="0"/>
          </a:p>
        </p:txBody>
      </p:sp>
      <p:sp>
        <p:nvSpPr>
          <p:cNvPr id="24" name="コンテンツ プレースホルダー 3"/>
          <p:cNvSpPr txBox="1">
            <a:spLocks/>
          </p:cNvSpPr>
          <p:nvPr/>
        </p:nvSpPr>
        <p:spPr>
          <a:xfrm>
            <a:off x="421964" y="1268361"/>
            <a:ext cx="11412482" cy="1070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ja-JP" dirty="0" smtClean="0"/>
              <a:t>React</a:t>
            </a:r>
            <a:r>
              <a:rPr lang="ja-JP" altLang="en-US" dirty="0" smtClean="0"/>
              <a:t>とは、</a:t>
            </a:r>
            <a:r>
              <a:rPr lang="en-US" altLang="ja-JP" dirty="0" smtClean="0"/>
              <a:t>Facebook</a:t>
            </a:r>
            <a:r>
              <a:rPr lang="ja-JP" altLang="en-US" dirty="0"/>
              <a:t>が開発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を構築するための</a:t>
            </a:r>
            <a:r>
              <a:rPr lang="en-US" altLang="ja-JP" dirty="0" smtClean="0"/>
              <a:t>JavaScript</a:t>
            </a:r>
            <a:r>
              <a:rPr lang="ja-JP" altLang="en-US" dirty="0"/>
              <a:t>ライブラリです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本資料では、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を調べた際に頻出する以下の３項目を中心に説明していきます。</a:t>
            </a:r>
            <a:endParaRPr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050" y="3338257"/>
            <a:ext cx="3883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1">
                <a:solidFill>
                  <a:prstClr val="black"/>
                </a:solidFill>
                <a:latin typeface="ＭＳ ゴシック" panose="020B0609070205080204" pitchFamily="49" charset="-128"/>
              </a:defRPr>
            </a:lvl1pPr>
          </a:lstStyle>
          <a:p>
            <a:r>
              <a:rPr lang="en-US" altLang="ja-JP" b="0" dirty="0" smtClean="0">
                <a:latin typeface="+mn-lt"/>
              </a:rPr>
              <a:t>JSX</a:t>
            </a:r>
            <a:endParaRPr lang="ja-JP" altLang="en-US" b="0" dirty="0">
              <a:latin typeface="+mn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5219" y="2657062"/>
            <a:ext cx="537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仮想</a:t>
            </a:r>
            <a:r>
              <a:rPr lang="en-US" altLang="ja-JP" dirty="0" smtClean="0"/>
              <a:t>DOM(</a:t>
            </a:r>
            <a:r>
              <a:rPr lang="en-US" altLang="ja-JP" dirty="0"/>
              <a:t>Virtual DOM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1050" y="4019452"/>
            <a:ext cx="659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  <a:defRPr sz="2400" b="0">
                <a:solidFill>
                  <a:prstClr val="black"/>
                </a:solidFill>
                <a:latin typeface="+mn-ea"/>
              </a:defRPr>
            </a:lvl1pPr>
          </a:lstStyle>
          <a:p>
            <a:r>
              <a:rPr lang="ja-JP" altLang="en-US" dirty="0" smtClean="0"/>
              <a:t>コンポーネント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49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Arial</vt:lpstr>
      <vt:lpstr>Wingdings</vt:lpstr>
      <vt:lpstr>Office テーマ</vt:lpstr>
      <vt:lpstr>2-1.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takuya</cp:lastModifiedBy>
  <cp:revision>336</cp:revision>
  <dcterms:created xsi:type="dcterms:W3CDTF">2018-05-15T23:29:50Z</dcterms:created>
  <dcterms:modified xsi:type="dcterms:W3CDTF">2019-03-05T14:44:34Z</dcterms:modified>
</cp:coreProperties>
</file>