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 ContentType="image/t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78" r:id="rId2"/>
    <p:sldId id="259" r:id="rId3"/>
    <p:sldId id="274" r:id="rId4"/>
    <p:sldId id="277" r:id="rId5"/>
    <p:sldId id="272" r:id="rId6"/>
    <p:sldId id="270" r:id="rId7"/>
    <p:sldId id="276" r:id="rId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E2EDFC"/>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201" autoAdjust="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0" name="Shape 100"/>
          <p:cNvSpPr>
            <a:spLocks noGrp="1" noRot="1" noChangeAspect="1"/>
          </p:cNvSpPr>
          <p:nvPr>
            <p:ph type="sldImg"/>
          </p:nvPr>
        </p:nvSpPr>
        <p:spPr>
          <a:xfrm>
            <a:off x="1143000" y="685800"/>
            <a:ext cx="4572000" cy="3429000"/>
          </a:xfrm>
          <a:prstGeom prst="rect">
            <a:avLst/>
          </a:prstGeom>
        </p:spPr>
        <p:txBody>
          <a:bodyPr/>
          <a:lstStyle/>
          <a:p>
            <a:endParaRPr/>
          </a:p>
        </p:txBody>
      </p:sp>
      <p:sp>
        <p:nvSpPr>
          <p:cNvPr id="101" name="Shape 101"/>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216736631"/>
      </p:ext>
    </p:extLst>
  </p:cSld>
  <p:clrMap bg1="lt1" tx1="dk1" bg2="lt2" tx2="dk2" accent1="accent1" accent2="accent2" accent3="accent3" accent4="accent4" accent5="accent5" accent6="accent6" hlink="hlink" folHlink="folHlink"/>
  <p:notesStyle>
    <a:lvl1pPr latinLnBrk="0">
      <a:defRPr sz="1200">
        <a:latin typeface="+mn-lt"/>
        <a:ea typeface="+mn-ea"/>
        <a:cs typeface="+mn-cs"/>
        <a:sym typeface="Meiryo UI"/>
      </a:defRPr>
    </a:lvl1pPr>
    <a:lvl2pPr indent="228600" latinLnBrk="0">
      <a:defRPr sz="1200">
        <a:latin typeface="+mn-lt"/>
        <a:ea typeface="+mn-ea"/>
        <a:cs typeface="+mn-cs"/>
        <a:sym typeface="Meiryo UI"/>
      </a:defRPr>
    </a:lvl2pPr>
    <a:lvl3pPr indent="457200" latinLnBrk="0">
      <a:defRPr sz="1200">
        <a:latin typeface="+mn-lt"/>
        <a:ea typeface="+mn-ea"/>
        <a:cs typeface="+mn-cs"/>
        <a:sym typeface="Meiryo UI"/>
      </a:defRPr>
    </a:lvl3pPr>
    <a:lvl4pPr indent="685800" latinLnBrk="0">
      <a:defRPr sz="1200">
        <a:latin typeface="+mn-lt"/>
        <a:ea typeface="+mn-ea"/>
        <a:cs typeface="+mn-cs"/>
        <a:sym typeface="Meiryo UI"/>
      </a:defRPr>
    </a:lvl4pPr>
    <a:lvl5pPr indent="914400" latinLnBrk="0">
      <a:defRPr sz="1200">
        <a:latin typeface="+mn-lt"/>
        <a:ea typeface="+mn-ea"/>
        <a:cs typeface="+mn-cs"/>
        <a:sym typeface="Meiryo UI"/>
      </a:defRPr>
    </a:lvl5pPr>
    <a:lvl6pPr indent="1143000" latinLnBrk="0">
      <a:defRPr sz="1200">
        <a:latin typeface="+mn-lt"/>
        <a:ea typeface="+mn-ea"/>
        <a:cs typeface="+mn-cs"/>
        <a:sym typeface="Meiryo UI"/>
      </a:defRPr>
    </a:lvl6pPr>
    <a:lvl7pPr indent="1371600" latinLnBrk="0">
      <a:defRPr sz="1200">
        <a:latin typeface="+mn-lt"/>
        <a:ea typeface="+mn-ea"/>
        <a:cs typeface="+mn-cs"/>
        <a:sym typeface="Meiryo UI"/>
      </a:defRPr>
    </a:lvl7pPr>
    <a:lvl8pPr indent="1600200" latinLnBrk="0">
      <a:defRPr sz="1200">
        <a:latin typeface="+mn-lt"/>
        <a:ea typeface="+mn-ea"/>
        <a:cs typeface="+mn-cs"/>
        <a:sym typeface="Meiryo UI"/>
      </a:defRPr>
    </a:lvl8pPr>
    <a:lvl9pPr indent="1828800" latinLnBrk="0">
      <a:defRPr sz="1200">
        <a:latin typeface="+mn-lt"/>
        <a:ea typeface="+mn-ea"/>
        <a:cs typeface="+mn-cs"/>
        <a:sym typeface="Meiryo U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タイトルとコンテンツ">
    <p:spTree>
      <p:nvGrpSpPr>
        <p:cNvPr id="1" name=""/>
        <p:cNvGrpSpPr/>
        <p:nvPr/>
      </p:nvGrpSpPr>
      <p:grpSpPr>
        <a:xfrm>
          <a:off x="0" y="0"/>
          <a:ext cx="0" cy="0"/>
          <a:chOff x="0" y="0"/>
          <a:chExt cx="0" cy="0"/>
        </a:xfrm>
      </p:grpSpPr>
      <p:sp>
        <p:nvSpPr>
          <p:cNvPr id="28" name="Shape 28"/>
          <p:cNvSpPr>
            <a:spLocks noGrp="1"/>
          </p:cNvSpPr>
          <p:nvPr>
            <p:ph type="title"/>
          </p:nvPr>
        </p:nvSpPr>
        <p:spPr>
          <a:prstGeom prst="rect">
            <a:avLst/>
          </a:prstGeom>
        </p:spPr>
        <p:txBody>
          <a:bodyPr/>
          <a:lstStyle/>
          <a:p>
            <a:r>
              <a:t>タイトルテキスト</a:t>
            </a:r>
          </a:p>
        </p:txBody>
      </p:sp>
      <p:sp>
        <p:nvSpPr>
          <p:cNvPr id="29" name="Shape 29"/>
          <p:cNvSpPr>
            <a:spLocks noGrp="1"/>
          </p:cNvSpPr>
          <p:nvPr>
            <p:ph type="body" idx="1"/>
          </p:nvPr>
        </p:nvSpPr>
        <p:spPr>
          <a:prstGeom prst="rect">
            <a:avLst/>
          </a:prstGeom>
        </p:spPr>
        <p:txBody>
          <a:bodyPr/>
          <a:lstStyle/>
          <a:p>
            <a:r>
              <a:t>本文レベル1</a:t>
            </a:r>
          </a:p>
          <a:p>
            <a:pPr lvl="1"/>
            <a:r>
              <a:t>本文レベル2</a:t>
            </a:r>
          </a:p>
          <a:p>
            <a:pPr lvl="2"/>
            <a:r>
              <a:t>本文レベル3</a:t>
            </a:r>
          </a:p>
          <a:p>
            <a:pPr lvl="3"/>
            <a:r>
              <a:t>本文レベル4</a:t>
            </a:r>
          </a:p>
          <a:p>
            <a:pPr lvl="4"/>
            <a:r>
              <a:t>本文レベル 5</a:t>
            </a:r>
          </a:p>
        </p:txBody>
      </p:sp>
      <p:sp>
        <p:nvSpPr>
          <p:cNvPr id="30" name="Shape 3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2 つのコンテンツ">
    <p:spTree>
      <p:nvGrpSpPr>
        <p:cNvPr id="1" name=""/>
        <p:cNvGrpSpPr/>
        <p:nvPr/>
      </p:nvGrpSpPr>
      <p:grpSpPr>
        <a:xfrm>
          <a:off x="0" y="0"/>
          <a:ext cx="0" cy="0"/>
          <a:chOff x="0" y="0"/>
          <a:chExt cx="0" cy="0"/>
        </a:xfrm>
      </p:grpSpPr>
      <p:sp>
        <p:nvSpPr>
          <p:cNvPr id="37" name="Shape 37"/>
          <p:cNvSpPr/>
          <p:nvPr/>
        </p:nvSpPr>
        <p:spPr>
          <a:xfrm>
            <a:off x="431799" y="990600"/>
            <a:ext cx="11379203" cy="0"/>
          </a:xfrm>
          <a:prstGeom prst="line">
            <a:avLst/>
          </a:prstGeom>
          <a:ln w="19050">
            <a:solidFill>
              <a:schemeClr val="accent3"/>
            </a:solidFill>
            <a:miter/>
          </a:ln>
        </p:spPr>
        <p:txBody>
          <a:bodyPr lIns="45718" tIns="45718" rIns="45718" bIns="45718"/>
          <a:lstStyle/>
          <a:p>
            <a:endParaRPr/>
          </a:p>
        </p:txBody>
      </p:sp>
      <p:pic>
        <p:nvPicPr>
          <p:cNvPr id="38" name="image1.png"/>
          <p:cNvPicPr>
            <a:picLocks noChangeAspect="1"/>
          </p:cNvPicPr>
          <p:nvPr/>
        </p:nvPicPr>
        <p:blipFill>
          <a:blip r:embed="rId2">
            <a:extLst/>
          </a:blip>
          <a:stretch>
            <a:fillRect/>
          </a:stretch>
        </p:blipFill>
        <p:spPr>
          <a:xfrm>
            <a:off x="11287125" y="339725"/>
            <a:ext cx="523875" cy="523875"/>
          </a:xfrm>
          <a:prstGeom prst="rect">
            <a:avLst/>
          </a:prstGeom>
          <a:ln w="12700">
            <a:miter lim="400000"/>
          </a:ln>
        </p:spPr>
      </p:pic>
      <p:sp>
        <p:nvSpPr>
          <p:cNvPr id="39" name="Shape 39"/>
          <p:cNvSpPr>
            <a:spLocks noGrp="1"/>
          </p:cNvSpPr>
          <p:nvPr>
            <p:ph type="title"/>
          </p:nvPr>
        </p:nvSpPr>
        <p:spPr>
          <a:prstGeom prst="rect">
            <a:avLst/>
          </a:prstGeom>
        </p:spPr>
        <p:txBody>
          <a:bodyPr/>
          <a:lstStyle/>
          <a:p>
            <a:r>
              <a:t>タイトルテキスト</a:t>
            </a:r>
          </a:p>
        </p:txBody>
      </p:sp>
      <p:sp>
        <p:nvSpPr>
          <p:cNvPr id="40" name="Shape 40"/>
          <p:cNvSpPr>
            <a:spLocks noGrp="1"/>
          </p:cNvSpPr>
          <p:nvPr>
            <p:ph type="body" sz="half" idx="1"/>
          </p:nvPr>
        </p:nvSpPr>
        <p:spPr>
          <a:xfrm>
            <a:off x="431798" y="1152525"/>
            <a:ext cx="5181602" cy="5024438"/>
          </a:xfrm>
          <a:prstGeom prst="rect">
            <a:avLst/>
          </a:prstGeom>
        </p:spPr>
        <p:txBody>
          <a:bodyPr/>
          <a:lstStyle/>
          <a:p>
            <a:r>
              <a:t>本文レベル1</a:t>
            </a:r>
          </a:p>
          <a:p>
            <a:pPr lvl="1"/>
            <a:r>
              <a:t>本文レベル2</a:t>
            </a:r>
          </a:p>
          <a:p>
            <a:pPr lvl="2"/>
            <a:r>
              <a:t>本文レベル3</a:t>
            </a:r>
          </a:p>
          <a:p>
            <a:pPr lvl="3"/>
            <a:r>
              <a:t>本文レベル4</a:t>
            </a:r>
          </a:p>
          <a:p>
            <a:pPr lvl="4"/>
            <a:r>
              <a:t>本文レベル 5</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タイトルのみ">
    <p:spTree>
      <p:nvGrpSpPr>
        <p:cNvPr id="1" name=""/>
        <p:cNvGrpSpPr/>
        <p:nvPr/>
      </p:nvGrpSpPr>
      <p:grpSpPr>
        <a:xfrm>
          <a:off x="0" y="0"/>
          <a:ext cx="0" cy="0"/>
          <a:chOff x="0" y="0"/>
          <a:chExt cx="0" cy="0"/>
        </a:xfrm>
      </p:grpSpPr>
      <p:sp>
        <p:nvSpPr>
          <p:cNvPr id="48" name="Shape 48"/>
          <p:cNvSpPr/>
          <p:nvPr/>
        </p:nvSpPr>
        <p:spPr>
          <a:xfrm>
            <a:off x="431800" y="990600"/>
            <a:ext cx="11379200" cy="0"/>
          </a:xfrm>
          <a:prstGeom prst="line">
            <a:avLst/>
          </a:prstGeom>
          <a:ln w="19050">
            <a:solidFill>
              <a:schemeClr val="accent3"/>
            </a:solidFill>
            <a:miter/>
          </a:ln>
        </p:spPr>
        <p:txBody>
          <a:bodyPr lIns="45718" tIns="45718" rIns="45718" bIns="45718"/>
          <a:lstStyle/>
          <a:p>
            <a:endParaRPr/>
          </a:p>
        </p:txBody>
      </p:sp>
      <p:pic>
        <p:nvPicPr>
          <p:cNvPr id="49" name="image1.png"/>
          <p:cNvPicPr>
            <a:picLocks noChangeAspect="1"/>
          </p:cNvPicPr>
          <p:nvPr/>
        </p:nvPicPr>
        <p:blipFill>
          <a:blip r:embed="rId2">
            <a:extLst/>
          </a:blip>
          <a:stretch>
            <a:fillRect/>
          </a:stretch>
        </p:blipFill>
        <p:spPr>
          <a:xfrm>
            <a:off x="11287125" y="339725"/>
            <a:ext cx="523875" cy="523875"/>
          </a:xfrm>
          <a:prstGeom prst="rect">
            <a:avLst/>
          </a:prstGeom>
          <a:ln w="12700">
            <a:miter lim="400000"/>
          </a:ln>
        </p:spPr>
      </p:pic>
      <p:sp>
        <p:nvSpPr>
          <p:cNvPr id="50" name="Shape 50"/>
          <p:cNvSpPr>
            <a:spLocks noGrp="1"/>
          </p:cNvSpPr>
          <p:nvPr>
            <p:ph type="title"/>
          </p:nvPr>
        </p:nvSpPr>
        <p:spPr>
          <a:prstGeom prst="rect">
            <a:avLst/>
          </a:prstGeom>
        </p:spPr>
        <p:txBody>
          <a:bodyPr/>
          <a:lstStyle/>
          <a:p>
            <a:r>
              <a:t>タイトルテキスト</a:t>
            </a:r>
          </a:p>
        </p:txBody>
      </p:sp>
      <p:sp>
        <p:nvSpPr>
          <p:cNvPr id="51" name="Shape 51"/>
          <p:cNvSpPr>
            <a:spLocks noGrp="1"/>
          </p:cNvSpPr>
          <p:nvPr>
            <p:ph type="body" sz="quarter" idx="1"/>
          </p:nvPr>
        </p:nvSpPr>
        <p:spPr>
          <a:xfrm>
            <a:off x="431798" y="1054100"/>
            <a:ext cx="11379203" cy="800099"/>
          </a:xfrm>
          <a:prstGeom prst="rect">
            <a:avLst/>
          </a:prstGeom>
          <a:solidFill>
            <a:srgbClr val="DEEBF7"/>
          </a:solidFill>
          <a:ln>
            <a:solidFill>
              <a:schemeClr val="accent1"/>
            </a:solidFill>
            <a:miter lim="800000"/>
          </a:ln>
        </p:spPr>
        <p:txBody>
          <a:bodyPr/>
          <a:lstStyle/>
          <a:p>
            <a:r>
              <a:t>本文レベル1</a:t>
            </a:r>
          </a:p>
          <a:p>
            <a:pPr lvl="1"/>
            <a:r>
              <a:t>本文レベル2</a:t>
            </a:r>
          </a:p>
          <a:p>
            <a:pPr lvl="2"/>
            <a:r>
              <a:t>本文レベル3</a:t>
            </a:r>
          </a:p>
          <a:p>
            <a:pPr lvl="3"/>
            <a:r>
              <a:t>本文レベル4</a:t>
            </a:r>
          </a:p>
          <a:p>
            <a:pPr lvl="4"/>
            <a:r>
              <a:t>本文レベル 5</a:t>
            </a:r>
          </a:p>
        </p:txBody>
      </p:sp>
      <p:sp>
        <p:nvSpPr>
          <p:cNvPr id="52" name="Shape 5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1_タイトルのみ">
    <p:spTree>
      <p:nvGrpSpPr>
        <p:cNvPr id="1" name=""/>
        <p:cNvGrpSpPr/>
        <p:nvPr/>
      </p:nvGrpSpPr>
      <p:grpSpPr>
        <a:xfrm>
          <a:off x="0" y="0"/>
          <a:ext cx="0" cy="0"/>
          <a:chOff x="0" y="0"/>
          <a:chExt cx="0" cy="0"/>
        </a:xfrm>
      </p:grpSpPr>
      <p:sp>
        <p:nvSpPr>
          <p:cNvPr id="59" name="Shape 59"/>
          <p:cNvSpPr/>
          <p:nvPr/>
        </p:nvSpPr>
        <p:spPr>
          <a:xfrm>
            <a:off x="431800" y="990600"/>
            <a:ext cx="11379200" cy="0"/>
          </a:xfrm>
          <a:prstGeom prst="line">
            <a:avLst/>
          </a:prstGeom>
          <a:ln w="19050">
            <a:solidFill>
              <a:schemeClr val="accent3"/>
            </a:solidFill>
            <a:miter/>
          </a:ln>
        </p:spPr>
        <p:txBody>
          <a:bodyPr lIns="45718" tIns="45718" rIns="45718" bIns="45718"/>
          <a:lstStyle/>
          <a:p>
            <a:endParaRPr/>
          </a:p>
        </p:txBody>
      </p:sp>
      <p:pic>
        <p:nvPicPr>
          <p:cNvPr id="60" name="image1.png"/>
          <p:cNvPicPr>
            <a:picLocks noChangeAspect="1"/>
          </p:cNvPicPr>
          <p:nvPr/>
        </p:nvPicPr>
        <p:blipFill>
          <a:blip r:embed="rId2">
            <a:extLst/>
          </a:blip>
          <a:stretch>
            <a:fillRect/>
          </a:stretch>
        </p:blipFill>
        <p:spPr>
          <a:xfrm>
            <a:off x="11287125" y="339725"/>
            <a:ext cx="523875" cy="523875"/>
          </a:xfrm>
          <a:prstGeom prst="rect">
            <a:avLst/>
          </a:prstGeom>
          <a:ln w="12700">
            <a:miter lim="400000"/>
          </a:ln>
        </p:spPr>
      </p:pic>
      <p:sp>
        <p:nvSpPr>
          <p:cNvPr id="61" name="Shape 61"/>
          <p:cNvSpPr>
            <a:spLocks noGrp="1"/>
          </p:cNvSpPr>
          <p:nvPr>
            <p:ph type="title"/>
          </p:nvPr>
        </p:nvSpPr>
        <p:spPr>
          <a:prstGeom prst="rect">
            <a:avLst/>
          </a:prstGeom>
        </p:spPr>
        <p:txBody>
          <a:bodyPr/>
          <a:lstStyle/>
          <a:p>
            <a:r>
              <a:t>タイトルテキスト</a:t>
            </a:r>
          </a:p>
        </p:txBody>
      </p:sp>
      <p:sp>
        <p:nvSpPr>
          <p:cNvPr id="62" name="Shape 62"/>
          <p:cNvSpPr>
            <a:spLocks noGrp="1"/>
          </p:cNvSpPr>
          <p:nvPr>
            <p:ph type="body" sz="half" idx="1"/>
          </p:nvPr>
        </p:nvSpPr>
        <p:spPr>
          <a:xfrm>
            <a:off x="431798" y="1257300"/>
            <a:ext cx="4051304" cy="4914900"/>
          </a:xfrm>
          <a:prstGeom prst="rect">
            <a:avLst/>
          </a:prstGeom>
        </p:spPr>
        <p:txBody>
          <a:bodyPr/>
          <a:lstStyle>
            <a:lvl1pPr marL="0" indent="0">
              <a:buSzTx/>
              <a:buFontTx/>
              <a:buNone/>
              <a:defRPr sz="1600"/>
            </a:lvl1pPr>
            <a:lvl2pPr marL="0" indent="0">
              <a:buSzTx/>
              <a:buFontTx/>
              <a:buNone/>
              <a:defRPr sz="1600"/>
            </a:lvl2pPr>
            <a:lvl3pPr marL="0" indent="0">
              <a:buSzTx/>
              <a:buFontTx/>
              <a:buNone/>
              <a:defRPr sz="1600"/>
            </a:lvl3pPr>
            <a:lvl4pPr marL="0" indent="0">
              <a:buSzTx/>
              <a:buFontTx/>
              <a:buNone/>
              <a:defRPr sz="1600"/>
            </a:lvl4pPr>
            <a:lvl5pPr marL="0" indent="0">
              <a:buSzTx/>
              <a:buFontTx/>
              <a:buNone/>
              <a:defRPr sz="1600"/>
            </a:lvl5pPr>
          </a:lstStyle>
          <a:p>
            <a:r>
              <a:t>本文レベル1</a:t>
            </a:r>
          </a:p>
          <a:p>
            <a:pPr lvl="1"/>
            <a:r>
              <a:t>本文レベル2</a:t>
            </a:r>
          </a:p>
          <a:p>
            <a:pPr lvl="2"/>
            <a:r>
              <a:t>本文レベル3</a:t>
            </a:r>
          </a:p>
          <a:p>
            <a:pPr lvl="3"/>
            <a:r>
              <a:t>本文レベル4</a:t>
            </a:r>
          </a:p>
          <a:p>
            <a:pPr lvl="4"/>
            <a:r>
              <a:t>本文レベル 5</a:t>
            </a:r>
          </a:p>
        </p:txBody>
      </p:sp>
      <p:sp>
        <p:nvSpPr>
          <p:cNvPr id="63" name="Shape 63"/>
          <p:cNvSpPr>
            <a:spLocks noGrp="1"/>
          </p:cNvSpPr>
          <p:nvPr>
            <p:ph type="pic" sz="half" idx="13"/>
          </p:nvPr>
        </p:nvSpPr>
        <p:spPr>
          <a:xfrm>
            <a:off x="5524500" y="1257300"/>
            <a:ext cx="6172200" cy="4914900"/>
          </a:xfrm>
          <a:prstGeom prst="rect">
            <a:avLst/>
          </a:prstGeom>
        </p:spPr>
        <p:txBody>
          <a:bodyPr lIns="91439" tIns="45719" rIns="91439" bIns="45719">
            <a:noAutofit/>
          </a:bodyPr>
          <a:lstStyle/>
          <a:p>
            <a:endParaRPr/>
          </a:p>
        </p:txBody>
      </p:sp>
      <p:sp>
        <p:nvSpPr>
          <p:cNvPr id="64" name="Shape 6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2_タイトルのみ 0">
    <p:spTree>
      <p:nvGrpSpPr>
        <p:cNvPr id="1" name=""/>
        <p:cNvGrpSpPr/>
        <p:nvPr/>
      </p:nvGrpSpPr>
      <p:grpSpPr>
        <a:xfrm>
          <a:off x="0" y="0"/>
          <a:ext cx="0" cy="0"/>
          <a:chOff x="0" y="0"/>
          <a:chExt cx="0" cy="0"/>
        </a:xfrm>
      </p:grpSpPr>
      <p:sp>
        <p:nvSpPr>
          <p:cNvPr id="81" name="Shape 81"/>
          <p:cNvSpPr/>
          <p:nvPr/>
        </p:nvSpPr>
        <p:spPr>
          <a:xfrm>
            <a:off x="431799" y="990600"/>
            <a:ext cx="11379203" cy="0"/>
          </a:xfrm>
          <a:prstGeom prst="line">
            <a:avLst/>
          </a:prstGeom>
          <a:ln w="19050">
            <a:solidFill>
              <a:schemeClr val="accent3"/>
            </a:solidFill>
            <a:miter/>
          </a:ln>
        </p:spPr>
        <p:txBody>
          <a:bodyPr lIns="45718" tIns="45718" rIns="45718" bIns="45718"/>
          <a:lstStyle/>
          <a:p>
            <a:endParaRPr/>
          </a:p>
        </p:txBody>
      </p:sp>
      <p:pic>
        <p:nvPicPr>
          <p:cNvPr id="82" name="image1.png"/>
          <p:cNvPicPr>
            <a:picLocks noChangeAspect="1"/>
          </p:cNvPicPr>
          <p:nvPr/>
        </p:nvPicPr>
        <p:blipFill>
          <a:blip r:embed="rId2">
            <a:extLst/>
          </a:blip>
          <a:stretch>
            <a:fillRect/>
          </a:stretch>
        </p:blipFill>
        <p:spPr>
          <a:xfrm>
            <a:off x="11287125" y="339725"/>
            <a:ext cx="523875" cy="523875"/>
          </a:xfrm>
          <a:prstGeom prst="rect">
            <a:avLst/>
          </a:prstGeom>
          <a:ln w="12700">
            <a:miter lim="400000"/>
          </a:ln>
        </p:spPr>
      </p:pic>
      <p:sp>
        <p:nvSpPr>
          <p:cNvPr id="83" name="Shape 83"/>
          <p:cNvSpPr>
            <a:spLocks noGrp="1"/>
          </p:cNvSpPr>
          <p:nvPr>
            <p:ph type="title"/>
          </p:nvPr>
        </p:nvSpPr>
        <p:spPr>
          <a:prstGeom prst="rect">
            <a:avLst/>
          </a:prstGeom>
        </p:spPr>
        <p:txBody>
          <a:bodyPr/>
          <a:lstStyle/>
          <a:p>
            <a:r>
              <a:t>タイトルテキスト</a:t>
            </a:r>
          </a:p>
        </p:txBody>
      </p:sp>
      <p:sp>
        <p:nvSpPr>
          <p:cNvPr id="84" name="Shape 8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2_タイトルのみ">
    <p:spTree>
      <p:nvGrpSpPr>
        <p:cNvPr id="1" name=""/>
        <p:cNvGrpSpPr/>
        <p:nvPr/>
      </p:nvGrpSpPr>
      <p:grpSpPr>
        <a:xfrm>
          <a:off x="0" y="0"/>
          <a:ext cx="0" cy="0"/>
          <a:chOff x="0" y="0"/>
          <a:chExt cx="0" cy="0"/>
        </a:xfrm>
      </p:grpSpPr>
      <p:sp>
        <p:nvSpPr>
          <p:cNvPr id="91" name="Shape 91"/>
          <p:cNvSpPr/>
          <p:nvPr/>
        </p:nvSpPr>
        <p:spPr>
          <a:xfrm>
            <a:off x="431800" y="990600"/>
            <a:ext cx="11379200" cy="0"/>
          </a:xfrm>
          <a:prstGeom prst="line">
            <a:avLst/>
          </a:prstGeom>
          <a:ln w="19050">
            <a:solidFill>
              <a:schemeClr val="accent3"/>
            </a:solidFill>
            <a:miter/>
          </a:ln>
        </p:spPr>
        <p:txBody>
          <a:bodyPr lIns="45718" tIns="45718" rIns="45718" bIns="45718"/>
          <a:lstStyle/>
          <a:p>
            <a:endParaRPr/>
          </a:p>
        </p:txBody>
      </p:sp>
      <p:pic>
        <p:nvPicPr>
          <p:cNvPr id="92" name="image1.png"/>
          <p:cNvPicPr>
            <a:picLocks noChangeAspect="1"/>
          </p:cNvPicPr>
          <p:nvPr/>
        </p:nvPicPr>
        <p:blipFill>
          <a:blip r:embed="rId2">
            <a:extLst/>
          </a:blip>
          <a:stretch>
            <a:fillRect/>
          </a:stretch>
        </p:blipFill>
        <p:spPr>
          <a:xfrm>
            <a:off x="11287125" y="339725"/>
            <a:ext cx="523875" cy="523875"/>
          </a:xfrm>
          <a:prstGeom prst="rect">
            <a:avLst/>
          </a:prstGeom>
          <a:ln w="12700">
            <a:miter lim="400000"/>
          </a:ln>
        </p:spPr>
      </p:pic>
      <p:sp>
        <p:nvSpPr>
          <p:cNvPr id="93" name="Shape 93"/>
          <p:cNvSpPr>
            <a:spLocks noGrp="1"/>
          </p:cNvSpPr>
          <p:nvPr>
            <p:ph type="title"/>
          </p:nvPr>
        </p:nvSpPr>
        <p:spPr>
          <a:prstGeom prst="rect">
            <a:avLst/>
          </a:prstGeom>
        </p:spPr>
        <p:txBody>
          <a:bodyPr/>
          <a:lstStyle/>
          <a:p>
            <a:r>
              <a:t>タイトルテキスト</a:t>
            </a:r>
          </a:p>
        </p:txBody>
      </p:sp>
      <p:sp>
        <p:nvSpPr>
          <p:cNvPr id="94" name="Shape 9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431799" y="990600"/>
            <a:ext cx="11379203" cy="0"/>
          </a:xfrm>
          <a:prstGeom prst="line">
            <a:avLst/>
          </a:prstGeom>
          <a:ln w="19050">
            <a:solidFill>
              <a:schemeClr val="accent3"/>
            </a:solidFill>
            <a:miter/>
          </a:ln>
        </p:spPr>
        <p:txBody>
          <a:bodyPr lIns="45718" tIns="45718" rIns="45718" bIns="45718"/>
          <a:lstStyle/>
          <a:p>
            <a:endParaRPr/>
          </a:p>
        </p:txBody>
      </p:sp>
      <p:pic>
        <p:nvPicPr>
          <p:cNvPr id="3" name="image1.png"/>
          <p:cNvPicPr>
            <a:picLocks noChangeAspect="1"/>
          </p:cNvPicPr>
          <p:nvPr/>
        </p:nvPicPr>
        <p:blipFill>
          <a:blip r:embed="rId8">
            <a:extLst/>
          </a:blip>
          <a:stretch>
            <a:fillRect/>
          </a:stretch>
        </p:blipFill>
        <p:spPr>
          <a:xfrm>
            <a:off x="11287125" y="339725"/>
            <a:ext cx="523875" cy="523875"/>
          </a:xfrm>
          <a:prstGeom prst="rect">
            <a:avLst/>
          </a:prstGeom>
          <a:ln w="12700">
            <a:miter lim="400000"/>
          </a:ln>
        </p:spPr>
      </p:pic>
      <p:sp>
        <p:nvSpPr>
          <p:cNvPr id="4" name="Shape 4"/>
          <p:cNvSpPr/>
          <p:nvPr/>
        </p:nvSpPr>
        <p:spPr>
          <a:xfrm>
            <a:off x="431799" y="990600"/>
            <a:ext cx="11379203" cy="0"/>
          </a:xfrm>
          <a:prstGeom prst="line">
            <a:avLst/>
          </a:prstGeom>
          <a:ln w="19050">
            <a:solidFill>
              <a:schemeClr val="accent3"/>
            </a:solidFill>
            <a:miter/>
          </a:ln>
        </p:spPr>
        <p:txBody>
          <a:bodyPr lIns="45718" tIns="45718" rIns="45718" bIns="45718"/>
          <a:lstStyle/>
          <a:p>
            <a:endParaRPr/>
          </a:p>
        </p:txBody>
      </p:sp>
      <p:sp>
        <p:nvSpPr>
          <p:cNvPr id="5" name="Shape 5"/>
          <p:cNvSpPr>
            <a:spLocks noGrp="1"/>
          </p:cNvSpPr>
          <p:nvPr>
            <p:ph type="title"/>
          </p:nvPr>
        </p:nvSpPr>
        <p:spPr>
          <a:xfrm>
            <a:off x="431798" y="339725"/>
            <a:ext cx="10515603" cy="536575"/>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nchor="ctr">
            <a:normAutofit/>
          </a:bodyPr>
          <a:lstStyle/>
          <a:p>
            <a:r>
              <a:t>タイトルテキスト</a:t>
            </a:r>
          </a:p>
        </p:txBody>
      </p:sp>
      <p:sp>
        <p:nvSpPr>
          <p:cNvPr id="6" name="Shape 6"/>
          <p:cNvSpPr>
            <a:spLocks noGrp="1"/>
          </p:cNvSpPr>
          <p:nvPr>
            <p:ph type="body" idx="1"/>
          </p:nvPr>
        </p:nvSpPr>
        <p:spPr>
          <a:xfrm>
            <a:off x="431800" y="1968500"/>
            <a:ext cx="11379200" cy="414019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normAutofit/>
          </a:bodyPr>
          <a:lstStyle/>
          <a:p>
            <a:r>
              <a:t>本文レベル1</a:t>
            </a:r>
          </a:p>
          <a:p>
            <a:pPr lvl="1"/>
            <a:r>
              <a:t>本文レベル2</a:t>
            </a:r>
          </a:p>
          <a:p>
            <a:pPr lvl="2"/>
            <a:r>
              <a:t>本文レベル3</a:t>
            </a:r>
          </a:p>
          <a:p>
            <a:pPr lvl="3"/>
            <a:r>
              <a:t>本文レベル4</a:t>
            </a:r>
          </a:p>
          <a:p>
            <a:pPr lvl="4"/>
            <a:r>
              <a:t>本文レベル 5</a:t>
            </a:r>
          </a:p>
        </p:txBody>
      </p:sp>
      <p:sp>
        <p:nvSpPr>
          <p:cNvPr id="7" name="Shape 7"/>
          <p:cNvSpPr>
            <a:spLocks noGrp="1"/>
          </p:cNvSpPr>
          <p:nvPr>
            <p:ph type="sldNum" sz="quarter" idx="2"/>
          </p:nvPr>
        </p:nvSpPr>
        <p:spPr>
          <a:xfrm>
            <a:off x="11080147" y="6404293"/>
            <a:ext cx="273654" cy="269239"/>
          </a:xfrm>
          <a:prstGeom prst="rect">
            <a:avLst/>
          </a:prstGeom>
          <a:ln w="12700">
            <a:miter lim="400000"/>
          </a:ln>
        </p:spPr>
        <p:txBody>
          <a:bodyPr wrap="none" lIns="45718" tIns="45718" rIns="45718" bIns="45718"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5" r:id="rId5"/>
    <p:sldLayoutId id="2147483656" r:id="rId6"/>
  </p:sldLayoutIdLst>
  <p:transition spd="med"/>
  <p:txStyles>
    <p:titleStyle>
      <a:lvl1pPr marL="0" marR="0" indent="0" algn="l" defTabSz="914400" rtl="0" latinLnBrk="0">
        <a:lnSpc>
          <a:spcPct val="90000"/>
        </a:lnSpc>
        <a:spcBef>
          <a:spcPts val="0"/>
        </a:spcBef>
        <a:spcAft>
          <a:spcPts val="0"/>
        </a:spcAft>
        <a:buClrTx/>
        <a:buSzTx/>
        <a:buFontTx/>
        <a:buNone/>
        <a:tabLst/>
        <a:defRPr sz="2400" b="0" i="0" u="none" strike="noStrike" cap="none" spc="0" baseline="0">
          <a:ln>
            <a:noFill/>
          </a:ln>
          <a:solidFill>
            <a:srgbClr val="000000"/>
          </a:solidFill>
          <a:uFillTx/>
          <a:latin typeface="+mn-lt"/>
          <a:ea typeface="+mn-ea"/>
          <a:cs typeface="+mn-cs"/>
          <a:sym typeface="Meiryo UI"/>
        </a:defRPr>
      </a:lvl1pPr>
      <a:lvl2pPr marL="0" marR="0" indent="0" algn="l" defTabSz="914400" rtl="0" latinLnBrk="0">
        <a:lnSpc>
          <a:spcPct val="90000"/>
        </a:lnSpc>
        <a:spcBef>
          <a:spcPts val="0"/>
        </a:spcBef>
        <a:spcAft>
          <a:spcPts val="0"/>
        </a:spcAft>
        <a:buClrTx/>
        <a:buSzTx/>
        <a:buFontTx/>
        <a:buNone/>
        <a:tabLst/>
        <a:defRPr sz="2400" b="0" i="0" u="none" strike="noStrike" cap="none" spc="0" baseline="0">
          <a:ln>
            <a:noFill/>
          </a:ln>
          <a:solidFill>
            <a:srgbClr val="000000"/>
          </a:solidFill>
          <a:uFillTx/>
          <a:latin typeface="+mn-lt"/>
          <a:ea typeface="+mn-ea"/>
          <a:cs typeface="+mn-cs"/>
          <a:sym typeface="Meiryo UI"/>
        </a:defRPr>
      </a:lvl2pPr>
      <a:lvl3pPr marL="0" marR="0" indent="0" algn="l" defTabSz="914400" rtl="0" latinLnBrk="0">
        <a:lnSpc>
          <a:spcPct val="90000"/>
        </a:lnSpc>
        <a:spcBef>
          <a:spcPts val="0"/>
        </a:spcBef>
        <a:spcAft>
          <a:spcPts val="0"/>
        </a:spcAft>
        <a:buClrTx/>
        <a:buSzTx/>
        <a:buFontTx/>
        <a:buNone/>
        <a:tabLst/>
        <a:defRPr sz="2400" b="0" i="0" u="none" strike="noStrike" cap="none" spc="0" baseline="0">
          <a:ln>
            <a:noFill/>
          </a:ln>
          <a:solidFill>
            <a:srgbClr val="000000"/>
          </a:solidFill>
          <a:uFillTx/>
          <a:latin typeface="+mn-lt"/>
          <a:ea typeface="+mn-ea"/>
          <a:cs typeface="+mn-cs"/>
          <a:sym typeface="Meiryo UI"/>
        </a:defRPr>
      </a:lvl3pPr>
      <a:lvl4pPr marL="0" marR="0" indent="0" algn="l" defTabSz="914400" rtl="0" latinLnBrk="0">
        <a:lnSpc>
          <a:spcPct val="90000"/>
        </a:lnSpc>
        <a:spcBef>
          <a:spcPts val="0"/>
        </a:spcBef>
        <a:spcAft>
          <a:spcPts val="0"/>
        </a:spcAft>
        <a:buClrTx/>
        <a:buSzTx/>
        <a:buFontTx/>
        <a:buNone/>
        <a:tabLst/>
        <a:defRPr sz="2400" b="0" i="0" u="none" strike="noStrike" cap="none" spc="0" baseline="0">
          <a:ln>
            <a:noFill/>
          </a:ln>
          <a:solidFill>
            <a:srgbClr val="000000"/>
          </a:solidFill>
          <a:uFillTx/>
          <a:latin typeface="+mn-lt"/>
          <a:ea typeface="+mn-ea"/>
          <a:cs typeface="+mn-cs"/>
          <a:sym typeface="Meiryo UI"/>
        </a:defRPr>
      </a:lvl4pPr>
      <a:lvl5pPr marL="0" marR="0" indent="0" algn="l" defTabSz="914400" rtl="0" latinLnBrk="0">
        <a:lnSpc>
          <a:spcPct val="90000"/>
        </a:lnSpc>
        <a:spcBef>
          <a:spcPts val="0"/>
        </a:spcBef>
        <a:spcAft>
          <a:spcPts val="0"/>
        </a:spcAft>
        <a:buClrTx/>
        <a:buSzTx/>
        <a:buFontTx/>
        <a:buNone/>
        <a:tabLst/>
        <a:defRPr sz="2400" b="0" i="0" u="none" strike="noStrike" cap="none" spc="0" baseline="0">
          <a:ln>
            <a:noFill/>
          </a:ln>
          <a:solidFill>
            <a:srgbClr val="000000"/>
          </a:solidFill>
          <a:uFillTx/>
          <a:latin typeface="+mn-lt"/>
          <a:ea typeface="+mn-ea"/>
          <a:cs typeface="+mn-cs"/>
          <a:sym typeface="Meiryo UI"/>
        </a:defRPr>
      </a:lvl5pPr>
      <a:lvl6pPr marL="0" marR="0" indent="0" algn="l" defTabSz="914400" rtl="0" latinLnBrk="0">
        <a:lnSpc>
          <a:spcPct val="90000"/>
        </a:lnSpc>
        <a:spcBef>
          <a:spcPts val="0"/>
        </a:spcBef>
        <a:spcAft>
          <a:spcPts val="0"/>
        </a:spcAft>
        <a:buClrTx/>
        <a:buSzTx/>
        <a:buFontTx/>
        <a:buNone/>
        <a:tabLst/>
        <a:defRPr sz="2400" b="0" i="0" u="none" strike="noStrike" cap="none" spc="0" baseline="0">
          <a:ln>
            <a:noFill/>
          </a:ln>
          <a:solidFill>
            <a:srgbClr val="000000"/>
          </a:solidFill>
          <a:uFillTx/>
          <a:latin typeface="+mn-lt"/>
          <a:ea typeface="+mn-ea"/>
          <a:cs typeface="+mn-cs"/>
          <a:sym typeface="Meiryo UI"/>
        </a:defRPr>
      </a:lvl6pPr>
      <a:lvl7pPr marL="0" marR="0" indent="0" algn="l" defTabSz="914400" rtl="0" latinLnBrk="0">
        <a:lnSpc>
          <a:spcPct val="90000"/>
        </a:lnSpc>
        <a:spcBef>
          <a:spcPts val="0"/>
        </a:spcBef>
        <a:spcAft>
          <a:spcPts val="0"/>
        </a:spcAft>
        <a:buClrTx/>
        <a:buSzTx/>
        <a:buFontTx/>
        <a:buNone/>
        <a:tabLst/>
        <a:defRPr sz="2400" b="0" i="0" u="none" strike="noStrike" cap="none" spc="0" baseline="0">
          <a:ln>
            <a:noFill/>
          </a:ln>
          <a:solidFill>
            <a:srgbClr val="000000"/>
          </a:solidFill>
          <a:uFillTx/>
          <a:latin typeface="+mn-lt"/>
          <a:ea typeface="+mn-ea"/>
          <a:cs typeface="+mn-cs"/>
          <a:sym typeface="Meiryo UI"/>
        </a:defRPr>
      </a:lvl7pPr>
      <a:lvl8pPr marL="0" marR="0" indent="0" algn="l" defTabSz="914400" rtl="0" latinLnBrk="0">
        <a:lnSpc>
          <a:spcPct val="90000"/>
        </a:lnSpc>
        <a:spcBef>
          <a:spcPts val="0"/>
        </a:spcBef>
        <a:spcAft>
          <a:spcPts val="0"/>
        </a:spcAft>
        <a:buClrTx/>
        <a:buSzTx/>
        <a:buFontTx/>
        <a:buNone/>
        <a:tabLst/>
        <a:defRPr sz="2400" b="0" i="0" u="none" strike="noStrike" cap="none" spc="0" baseline="0">
          <a:ln>
            <a:noFill/>
          </a:ln>
          <a:solidFill>
            <a:srgbClr val="000000"/>
          </a:solidFill>
          <a:uFillTx/>
          <a:latin typeface="+mn-lt"/>
          <a:ea typeface="+mn-ea"/>
          <a:cs typeface="+mn-cs"/>
          <a:sym typeface="Meiryo UI"/>
        </a:defRPr>
      </a:lvl8pPr>
      <a:lvl9pPr marL="0" marR="0" indent="0" algn="l" defTabSz="914400" rtl="0" latinLnBrk="0">
        <a:lnSpc>
          <a:spcPct val="90000"/>
        </a:lnSpc>
        <a:spcBef>
          <a:spcPts val="0"/>
        </a:spcBef>
        <a:spcAft>
          <a:spcPts val="0"/>
        </a:spcAft>
        <a:buClrTx/>
        <a:buSzTx/>
        <a:buFontTx/>
        <a:buNone/>
        <a:tabLst/>
        <a:defRPr sz="2400" b="0" i="0" u="none" strike="noStrike" cap="none" spc="0" baseline="0">
          <a:ln>
            <a:noFill/>
          </a:ln>
          <a:solidFill>
            <a:srgbClr val="000000"/>
          </a:solidFill>
          <a:uFillTx/>
          <a:latin typeface="+mn-lt"/>
          <a:ea typeface="+mn-ea"/>
          <a:cs typeface="+mn-cs"/>
          <a:sym typeface="Meiryo UI"/>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Meiryo UI"/>
        </a:defRPr>
      </a:lvl1pPr>
      <a:lvl2pPr marL="711200" marR="0" indent="-254000" algn="l" defTabSz="914400" rtl="0" latinLnBrk="0">
        <a:lnSpc>
          <a:spcPct val="90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Meiryo UI"/>
        </a:defRPr>
      </a:lvl2pPr>
      <a:lvl3pPr marL="1200150" marR="0" indent="-285750" algn="l" defTabSz="914400" rtl="0" latinLnBrk="0">
        <a:lnSpc>
          <a:spcPct val="90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Meiryo UI"/>
        </a:defRPr>
      </a:lvl3pPr>
      <a:lvl4pPr marL="1698170" marR="0" indent="-326570" algn="l" defTabSz="914400" rtl="0" latinLnBrk="0">
        <a:lnSpc>
          <a:spcPct val="90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Meiryo UI"/>
        </a:defRPr>
      </a:lvl4pPr>
      <a:lvl5pPr marL="2209800" marR="0" indent="-381000" algn="l" defTabSz="914400" rtl="0" latinLnBrk="0">
        <a:lnSpc>
          <a:spcPct val="90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Meiryo UI"/>
        </a:defRPr>
      </a:lvl5pPr>
      <a:lvl6pPr marL="2540000" marR="0" indent="-254000" algn="l" defTabSz="914400" rtl="0" latinLnBrk="0">
        <a:lnSpc>
          <a:spcPct val="90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Meiryo UI"/>
        </a:defRPr>
      </a:lvl6pPr>
      <a:lvl7pPr marL="2997200" marR="0" indent="-254000" algn="l" defTabSz="914400" rtl="0" latinLnBrk="0">
        <a:lnSpc>
          <a:spcPct val="90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Meiryo UI"/>
        </a:defRPr>
      </a:lvl7pPr>
      <a:lvl8pPr marL="3454400" marR="0" indent="-254000" algn="l" defTabSz="914400" rtl="0" latinLnBrk="0">
        <a:lnSpc>
          <a:spcPct val="90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Meiryo UI"/>
        </a:defRPr>
      </a:lvl8pPr>
      <a:lvl9pPr marL="3911600" marR="0" indent="-254000" algn="l" defTabSz="914400" rtl="0" latinLnBrk="0">
        <a:lnSpc>
          <a:spcPct val="90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Meiryo U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Meiryo UI"/>
        </a:defRPr>
      </a:lvl1pPr>
      <a:lvl2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Meiryo UI"/>
        </a:defRPr>
      </a:lvl2pPr>
      <a:lvl3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Meiryo UI"/>
        </a:defRPr>
      </a:lvl3pPr>
      <a:lvl4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Meiryo UI"/>
        </a:defRPr>
      </a:lvl4pPr>
      <a:lvl5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Meiryo UI"/>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Meiryo UI"/>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Meiryo UI"/>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Meiryo UI"/>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Meiryo U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tif"/><Relationship Id="rId2" Type="http://schemas.openxmlformats.org/officeDocument/2006/relationships/image" Target="../media/image2.ti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a:spLocks noGrp="1"/>
          </p:cNvSpPr>
          <p:nvPr>
            <p:ph type="title"/>
          </p:nvPr>
        </p:nvSpPr>
        <p:spPr>
          <a:xfrm>
            <a:off x="555218" y="284176"/>
            <a:ext cx="9784082" cy="915974"/>
          </a:xfrm>
          <a:prstGeom prst="rect">
            <a:avLst/>
          </a:prstGeom>
        </p:spPr>
        <p:txBody>
          <a:bodyPr/>
          <a:lstStyle/>
          <a:p>
            <a:r>
              <a:rPr lang="en-US" altLang="ja-JP" dirty="0" smtClean="0"/>
              <a:t>2-2. </a:t>
            </a:r>
            <a:r>
              <a:rPr lang="ja-JP" altLang="en-US" dirty="0" smtClean="0"/>
              <a:t>仮想</a:t>
            </a:r>
            <a:r>
              <a:rPr dirty="0" smtClean="0"/>
              <a:t>DOM</a:t>
            </a:r>
            <a:endParaRPr dirty="0"/>
          </a:p>
        </p:txBody>
      </p:sp>
      <p:grpSp>
        <p:nvGrpSpPr>
          <p:cNvPr id="129" name="Group 129"/>
          <p:cNvGrpSpPr/>
          <p:nvPr/>
        </p:nvGrpSpPr>
        <p:grpSpPr>
          <a:xfrm>
            <a:off x="440919" y="1164631"/>
            <a:ext cx="11340775" cy="871419"/>
            <a:chOff x="-26029" y="0"/>
            <a:chExt cx="11190960" cy="871417"/>
          </a:xfrm>
        </p:grpSpPr>
        <p:sp>
          <p:nvSpPr>
            <p:cNvPr id="127" name="Shape 127"/>
            <p:cNvSpPr/>
            <p:nvPr/>
          </p:nvSpPr>
          <p:spPr>
            <a:xfrm>
              <a:off x="-1" y="0"/>
              <a:ext cx="11164932" cy="871417"/>
            </a:xfrm>
            <a:prstGeom prst="rect">
              <a:avLst/>
            </a:prstGeom>
            <a:solidFill>
              <a:srgbClr val="DEEBF7"/>
            </a:solidFill>
            <a:ln w="9525" cap="flat">
              <a:solidFill>
                <a:schemeClr val="accent1"/>
              </a:solidFill>
              <a:prstDash val="solid"/>
              <a:round/>
            </a:ln>
            <a:effectLst/>
          </p:spPr>
          <p:txBody>
            <a:bodyPr wrap="square" lIns="45718" tIns="45718" rIns="45718" bIns="45718" numCol="1" anchor="ctr">
              <a:noAutofit/>
            </a:bodyPr>
            <a:lstStyle/>
            <a:p>
              <a:pPr>
                <a:lnSpc>
                  <a:spcPct val="90000"/>
                </a:lnSpc>
                <a:spcBef>
                  <a:spcPts val="1000"/>
                </a:spcBef>
                <a:defRPr sz="2000"/>
              </a:pPr>
              <a:r>
                <a:rPr lang="ja-JP" altLang="en-US" sz="2000" dirty="0" smtClean="0"/>
                <a:t>本章では、仮想</a:t>
              </a:r>
              <a:r>
                <a:rPr lang="en-US" altLang="ja-JP" sz="2000" dirty="0" smtClean="0"/>
                <a:t>DOM(</a:t>
              </a:r>
              <a:r>
                <a:rPr lang="en-US" altLang="ja-JP" dirty="0" smtClean="0"/>
                <a:t>Virtual</a:t>
              </a:r>
              <a:r>
                <a:rPr lang="en-US" altLang="ja-JP" dirty="0"/>
                <a:t> DOM</a:t>
              </a:r>
              <a:r>
                <a:rPr lang="en-US" altLang="ja-JP" sz="2000" dirty="0" smtClean="0"/>
                <a:t>)</a:t>
              </a:r>
              <a:r>
                <a:rPr lang="ja-JP" altLang="en-US" sz="2000" dirty="0" smtClean="0"/>
                <a:t>について説明します。</a:t>
              </a:r>
              <a:endParaRPr lang="en-US" altLang="ja-JP" sz="2000" dirty="0" smtClean="0"/>
            </a:p>
            <a:p>
              <a:pPr>
                <a:lnSpc>
                  <a:spcPct val="90000"/>
                </a:lnSpc>
                <a:spcBef>
                  <a:spcPts val="1000"/>
                </a:spcBef>
                <a:defRPr sz="2000"/>
              </a:pPr>
              <a:r>
                <a:rPr lang="ja-JP" altLang="en-US" sz="2000" dirty="0" smtClean="0"/>
                <a:t>まず、</a:t>
              </a:r>
              <a:r>
                <a:rPr lang="en-US" altLang="ja-JP" sz="2000" dirty="0" smtClean="0"/>
                <a:t>DOM</a:t>
              </a:r>
              <a:r>
                <a:rPr lang="ja-JP" altLang="en-US" sz="2000" dirty="0" smtClean="0"/>
                <a:t>とはどういったものなのかを理解してから、仮想</a:t>
              </a:r>
              <a:r>
                <a:rPr lang="en-US" altLang="ja-JP" sz="2000" dirty="0" smtClean="0"/>
                <a:t>DOM</a:t>
              </a:r>
              <a:r>
                <a:rPr lang="ja-JP" altLang="en-US" sz="2000" dirty="0" smtClean="0"/>
                <a:t>について理解していきましょう。</a:t>
              </a:r>
              <a:endParaRPr sz="2000" dirty="0"/>
            </a:p>
          </p:txBody>
        </p:sp>
        <p:sp>
          <p:nvSpPr>
            <p:cNvPr id="128" name="Shape 128"/>
            <p:cNvSpPr/>
            <p:nvPr/>
          </p:nvSpPr>
          <p:spPr>
            <a:xfrm>
              <a:off x="-26029" y="251043"/>
              <a:ext cx="11164932" cy="36932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p>
              <a:pPr hangingPunct="1">
                <a:lnSpc>
                  <a:spcPct val="90000"/>
                </a:lnSpc>
                <a:spcBef>
                  <a:spcPts val="1000"/>
                </a:spcBef>
                <a:defRPr sz="1600">
                  <a:latin typeface="ヒラギノ角ゴ ProN W3"/>
                  <a:ea typeface="ヒラギノ角ゴ ProN W3"/>
                  <a:cs typeface="ヒラギノ角ゴ ProN W3"/>
                  <a:sym typeface="ヒラギノ角ゴ ProN W3"/>
                </a:defRPr>
              </a:pPr>
              <a:endParaRPr kumimoji="1" sz="2000" kern="1200" dirty="0">
                <a:solidFill>
                  <a:schemeClr val="tx1"/>
                </a:solidFill>
                <a:latin typeface="Meiryo UI" panose="020B0604030504040204" pitchFamily="50" charset="-128"/>
                <a:ea typeface="Meiryo UI" panose="020B0604030504040204" pitchFamily="50" charset="-128"/>
              </a:endParaRPr>
            </a:p>
          </p:txBody>
        </p:sp>
      </p:grpSp>
      <p:sp>
        <p:nvSpPr>
          <p:cNvPr id="39" name="テキスト ボックス 38"/>
          <p:cNvSpPr txBox="1"/>
          <p:nvPr/>
        </p:nvSpPr>
        <p:spPr>
          <a:xfrm>
            <a:off x="551050" y="3048110"/>
            <a:ext cx="3883777"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1">
                <a:solidFill>
                  <a:prstClr val="black"/>
                </a:solidFill>
                <a:latin typeface="ＭＳ ゴシック" panose="020B0609070205080204" pitchFamily="49" charset="-128"/>
              </a:defRPr>
            </a:lvl1pPr>
          </a:lstStyle>
          <a:p>
            <a:r>
              <a:rPr lang="en-US" altLang="ja-JP" b="0" dirty="0" smtClean="0">
                <a:latin typeface="+mn-ea"/>
              </a:rPr>
              <a:t>DOM</a:t>
            </a:r>
            <a:r>
              <a:rPr lang="ja-JP" altLang="en-US" b="0" dirty="0" smtClean="0">
                <a:latin typeface="+mn-ea"/>
              </a:rPr>
              <a:t>操作</a:t>
            </a:r>
            <a:endParaRPr lang="ja-JP" altLang="en-US" b="0" dirty="0"/>
          </a:p>
        </p:txBody>
      </p:sp>
      <p:sp>
        <p:nvSpPr>
          <p:cNvPr id="42" name="テキスト ボックス 41"/>
          <p:cNvSpPr txBox="1"/>
          <p:nvPr/>
        </p:nvSpPr>
        <p:spPr>
          <a:xfrm>
            <a:off x="555219" y="2366915"/>
            <a:ext cx="3251850"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en-US" altLang="ja-JP" dirty="0" smtClean="0"/>
              <a:t>DOM</a:t>
            </a:r>
            <a:r>
              <a:rPr lang="ja-JP" altLang="en-US" dirty="0" smtClean="0"/>
              <a:t>の概要</a:t>
            </a:r>
            <a:endParaRPr lang="ja-JP" altLang="en-US" dirty="0"/>
          </a:p>
        </p:txBody>
      </p:sp>
      <p:sp>
        <p:nvSpPr>
          <p:cNvPr id="43" name="テキスト ボックス 42"/>
          <p:cNvSpPr txBox="1"/>
          <p:nvPr/>
        </p:nvSpPr>
        <p:spPr>
          <a:xfrm>
            <a:off x="551050" y="3729305"/>
            <a:ext cx="6597096"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ja-JP" altLang="en-US" dirty="0"/>
              <a:t>従来のレンダリングと</a:t>
            </a:r>
            <a:r>
              <a:rPr lang="en-US" altLang="ja-JP" dirty="0"/>
              <a:t>React</a:t>
            </a:r>
            <a:r>
              <a:rPr lang="ja-JP" altLang="en-US" dirty="0"/>
              <a:t>を利用したレンダリング</a:t>
            </a:r>
            <a:endParaRPr lang="ja-JP" altLang="en-US" dirty="0"/>
          </a:p>
        </p:txBody>
      </p:sp>
      <p:sp>
        <p:nvSpPr>
          <p:cNvPr id="44" name="テキスト ボックス 43"/>
          <p:cNvSpPr txBox="1"/>
          <p:nvPr/>
        </p:nvSpPr>
        <p:spPr>
          <a:xfrm>
            <a:off x="551050" y="4410500"/>
            <a:ext cx="6597096"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en-US" altLang="ja-JP" dirty="0"/>
              <a:t>React</a:t>
            </a:r>
            <a:r>
              <a:rPr lang="ja-JP" altLang="en-US" dirty="0"/>
              <a:t>における仮想</a:t>
            </a:r>
            <a:r>
              <a:rPr lang="en-US" altLang="ja-JP" dirty="0"/>
              <a:t>DOM</a:t>
            </a:r>
            <a:r>
              <a:rPr lang="ja-JP" altLang="en-US" dirty="0"/>
              <a:t>の利用</a:t>
            </a:r>
            <a:endParaRPr lang="ja-JP" altLang="en-US" dirty="0"/>
          </a:p>
        </p:txBody>
      </p:sp>
      <p:sp>
        <p:nvSpPr>
          <p:cNvPr id="45" name="テキスト ボックス 44"/>
          <p:cNvSpPr txBox="1"/>
          <p:nvPr/>
        </p:nvSpPr>
        <p:spPr>
          <a:xfrm>
            <a:off x="551050" y="5091695"/>
            <a:ext cx="6597096"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ja-JP" altLang="en-US" dirty="0"/>
              <a:t>プログラム上の</a:t>
            </a:r>
            <a:r>
              <a:rPr lang="en-US" altLang="ja-JP" dirty="0"/>
              <a:t>DOM</a:t>
            </a:r>
            <a:endParaRPr lang="ja-JP" altLang="en-US" dirty="0"/>
          </a:p>
        </p:txBody>
      </p:sp>
      <p:sp>
        <p:nvSpPr>
          <p:cNvPr id="46" name="テキスト ボックス 45"/>
          <p:cNvSpPr txBox="1"/>
          <p:nvPr/>
        </p:nvSpPr>
        <p:spPr>
          <a:xfrm>
            <a:off x="551050" y="5772890"/>
            <a:ext cx="6597096"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ja-JP" altLang="en-US" dirty="0" smtClean="0"/>
              <a:t>補足</a:t>
            </a:r>
            <a:endParaRPr lang="ja-JP" altLang="en-US" dirty="0"/>
          </a:p>
        </p:txBody>
      </p:sp>
    </p:spTree>
    <p:extLst>
      <p:ext uri="{BB962C8B-B14F-4D97-AF65-F5344CB8AC3E}">
        <p14:creationId xmlns:p14="http://schemas.microsoft.com/office/powerpoint/2010/main" val="4116819896"/>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角丸四角形 34"/>
          <p:cNvSpPr/>
          <p:nvPr/>
        </p:nvSpPr>
        <p:spPr>
          <a:xfrm>
            <a:off x="4954555" y="2416629"/>
            <a:ext cx="6624725" cy="4301412"/>
          </a:xfrm>
          <a:prstGeom prst="roundRect">
            <a:avLst>
              <a:gd name="adj" fmla="val 9726"/>
            </a:avLst>
          </a:prstGeom>
          <a:solidFill>
            <a:schemeClr val="accent5">
              <a:lumMod val="20000"/>
              <a:lumOff val="80000"/>
              <a:alpha val="77000"/>
            </a:schemeClr>
          </a:solidFill>
          <a:ln w="25400" cap="flat">
            <a:solidFill>
              <a:schemeClr val="bg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latin typeface="+mn-lt"/>
              <a:ea typeface="+mn-ea"/>
              <a:cs typeface="+mn-cs"/>
              <a:sym typeface="Meiryo UI"/>
            </a:endParaRPr>
          </a:p>
        </p:txBody>
      </p:sp>
      <p:sp>
        <p:nvSpPr>
          <p:cNvPr id="126" name="Shape 126"/>
          <p:cNvSpPr>
            <a:spLocks noGrp="1"/>
          </p:cNvSpPr>
          <p:nvPr>
            <p:ph type="title"/>
          </p:nvPr>
        </p:nvSpPr>
        <p:spPr>
          <a:xfrm>
            <a:off x="555218" y="284176"/>
            <a:ext cx="9784082" cy="915974"/>
          </a:xfrm>
          <a:prstGeom prst="rect">
            <a:avLst/>
          </a:prstGeom>
        </p:spPr>
        <p:txBody>
          <a:bodyPr/>
          <a:lstStyle/>
          <a:p>
            <a:r>
              <a:rPr lang="en-US" altLang="ja-JP" dirty="0" smtClean="0"/>
              <a:t>2-2. </a:t>
            </a:r>
            <a:r>
              <a:rPr lang="ja-JP" altLang="en-US" dirty="0" smtClean="0"/>
              <a:t>仮想</a:t>
            </a:r>
            <a:r>
              <a:rPr dirty="0" smtClean="0"/>
              <a:t>DOM</a:t>
            </a:r>
            <a:r>
              <a:rPr lang="ja-JP" altLang="en-US" dirty="0" smtClean="0"/>
              <a:t> </a:t>
            </a:r>
            <a:r>
              <a:rPr lang="en-US" altLang="ja-JP" dirty="0"/>
              <a:t>-</a:t>
            </a:r>
            <a:r>
              <a:rPr dirty="0" smtClean="0"/>
              <a:t> </a:t>
            </a:r>
            <a:r>
              <a:rPr lang="en-US" dirty="0" smtClean="0"/>
              <a:t>DOM</a:t>
            </a:r>
            <a:r>
              <a:rPr lang="ja-JP" altLang="en-US" dirty="0" smtClean="0"/>
              <a:t>の</a:t>
            </a:r>
            <a:r>
              <a:rPr dirty="0" smtClean="0"/>
              <a:t>概要</a:t>
            </a:r>
            <a:endParaRPr dirty="0"/>
          </a:p>
        </p:txBody>
      </p:sp>
      <p:grpSp>
        <p:nvGrpSpPr>
          <p:cNvPr id="129" name="Group 129"/>
          <p:cNvGrpSpPr/>
          <p:nvPr/>
        </p:nvGrpSpPr>
        <p:grpSpPr>
          <a:xfrm>
            <a:off x="440919" y="1164631"/>
            <a:ext cx="11340775" cy="871419"/>
            <a:chOff x="-26029" y="0"/>
            <a:chExt cx="11190960" cy="871417"/>
          </a:xfrm>
        </p:grpSpPr>
        <p:sp>
          <p:nvSpPr>
            <p:cNvPr id="127" name="Shape 127"/>
            <p:cNvSpPr/>
            <p:nvPr/>
          </p:nvSpPr>
          <p:spPr>
            <a:xfrm>
              <a:off x="-1" y="0"/>
              <a:ext cx="11164932" cy="871417"/>
            </a:xfrm>
            <a:prstGeom prst="rect">
              <a:avLst/>
            </a:prstGeom>
            <a:solidFill>
              <a:srgbClr val="DEEBF7"/>
            </a:solidFill>
            <a:ln w="9525" cap="flat">
              <a:solidFill>
                <a:schemeClr val="accent1"/>
              </a:solidFill>
              <a:prstDash val="solid"/>
              <a:round/>
            </a:ln>
            <a:effectLst/>
          </p:spPr>
          <p:txBody>
            <a:bodyPr wrap="square" lIns="45718" tIns="45718" rIns="45718" bIns="45718" numCol="1" anchor="ctr">
              <a:noAutofit/>
            </a:bodyPr>
            <a:lstStyle/>
            <a:p>
              <a:pPr>
                <a:lnSpc>
                  <a:spcPct val="90000"/>
                </a:lnSpc>
                <a:spcBef>
                  <a:spcPts val="1000"/>
                </a:spcBef>
                <a:defRPr sz="2000"/>
              </a:pPr>
              <a:endParaRPr sz="2000"/>
            </a:p>
          </p:txBody>
        </p:sp>
        <p:sp>
          <p:nvSpPr>
            <p:cNvPr id="128" name="Shape 128"/>
            <p:cNvSpPr/>
            <p:nvPr/>
          </p:nvSpPr>
          <p:spPr>
            <a:xfrm>
              <a:off x="-26029" y="48425"/>
              <a:ext cx="11164932" cy="77456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p>
              <a:pPr hangingPunct="1">
                <a:lnSpc>
                  <a:spcPct val="90000"/>
                </a:lnSpc>
                <a:spcBef>
                  <a:spcPts val="1000"/>
                </a:spcBef>
                <a:defRPr sz="1600">
                  <a:latin typeface="ヒラギノ角ゴ ProN W3"/>
                  <a:ea typeface="ヒラギノ角ゴ ProN W3"/>
                  <a:cs typeface="ヒラギノ角ゴ ProN W3"/>
                  <a:sym typeface="ヒラギノ角ゴ ProN W3"/>
                </a:defRPr>
              </a:pPr>
              <a:r>
                <a:rPr kumimoji="1" sz="2000" kern="1200" dirty="0" smtClean="0">
                  <a:solidFill>
                    <a:schemeClr val="tx1"/>
                  </a:solidFill>
                  <a:latin typeface="Meiryo UI" panose="020B0604030504040204" pitchFamily="50" charset="-128"/>
                  <a:ea typeface="Meiryo UI" panose="020B0604030504040204" pitchFamily="50" charset="-128"/>
                </a:rPr>
                <a:t>DOMとは</a:t>
              </a:r>
              <a:r>
                <a:rPr kumimoji="1" lang="ja-JP" altLang="en-US" sz="2000" kern="1200" dirty="0" smtClean="0">
                  <a:solidFill>
                    <a:schemeClr val="tx1"/>
                  </a:solidFill>
                  <a:latin typeface="Meiryo UI" panose="020B0604030504040204" pitchFamily="50" charset="-128"/>
                  <a:ea typeface="Meiryo UI" panose="020B0604030504040204" pitchFamily="50" charset="-128"/>
                </a:rPr>
                <a:t>、</a:t>
              </a:r>
              <a:r>
                <a:rPr kumimoji="1" sz="2000" kern="1200" dirty="0" smtClean="0">
                  <a:solidFill>
                    <a:schemeClr val="tx1"/>
                  </a:solidFill>
                  <a:latin typeface="Meiryo UI" panose="020B0604030504040204" pitchFamily="50" charset="-128"/>
                  <a:ea typeface="Meiryo UI" panose="020B0604030504040204" pitchFamily="50" charset="-128"/>
                </a:rPr>
                <a:t>ブラウザでページを見るときに作られるもので</a:t>
              </a:r>
              <a:r>
                <a:rPr kumimoji="1" sz="2000" kern="1200" dirty="0">
                  <a:solidFill>
                    <a:schemeClr val="tx1"/>
                  </a:solidFill>
                  <a:latin typeface="Meiryo UI" panose="020B0604030504040204" pitchFamily="50" charset="-128"/>
                  <a:ea typeface="Meiryo UI" panose="020B0604030504040204" pitchFamily="50" charset="-128"/>
                </a:rPr>
                <a:t>、</a:t>
              </a:r>
              <a:r>
                <a:rPr kumimoji="1" sz="2000" kern="1200" dirty="0" smtClean="0">
                  <a:solidFill>
                    <a:schemeClr val="tx1"/>
                  </a:solidFill>
                  <a:latin typeface="Meiryo UI" panose="020B0604030504040204" pitchFamily="50" charset="-128"/>
                  <a:ea typeface="Meiryo UI" panose="020B0604030504040204" pitchFamily="50" charset="-128"/>
                </a:rPr>
                <a:t>これを</a:t>
              </a:r>
              <a:r>
                <a:rPr kumimoji="1" lang="ja-JP" altLang="en-US" sz="2000" kern="1200" dirty="0" smtClean="0">
                  <a:solidFill>
                    <a:schemeClr val="tx1"/>
                  </a:solidFill>
                  <a:latin typeface="Meiryo UI" panose="020B0604030504040204" pitchFamily="50" charset="-128"/>
                  <a:ea typeface="Meiryo UI" panose="020B0604030504040204" pitchFamily="50" charset="-128"/>
                </a:rPr>
                <a:t>も</a:t>
              </a:r>
              <a:r>
                <a:rPr kumimoji="1" lang="ja-JP" altLang="en-US" sz="2000" kern="1200" dirty="0">
                  <a:solidFill>
                    <a:schemeClr val="tx1"/>
                  </a:solidFill>
                  <a:latin typeface="Meiryo UI" panose="020B0604030504040204" pitchFamily="50" charset="-128"/>
                  <a:ea typeface="Meiryo UI" panose="020B0604030504040204" pitchFamily="50" charset="-128"/>
                </a:rPr>
                <a:t>と</a:t>
              </a:r>
              <a:r>
                <a:rPr kumimoji="1" sz="2000" kern="1200" dirty="0" smtClean="0">
                  <a:solidFill>
                    <a:schemeClr val="tx1"/>
                  </a:solidFill>
                  <a:latin typeface="Meiryo UI" panose="020B0604030504040204" pitchFamily="50" charset="-128"/>
                  <a:ea typeface="Meiryo UI" panose="020B0604030504040204" pitchFamily="50" charset="-128"/>
                </a:rPr>
                <a:t>にレンダリング</a:t>
              </a:r>
              <a:r>
                <a:rPr kumimoji="1" lang="en-US" altLang="ja-JP" sz="2000" kern="1200" dirty="0" smtClean="0">
                  <a:solidFill>
                    <a:schemeClr val="tx1"/>
                  </a:solidFill>
                  <a:latin typeface="Meiryo UI" panose="020B0604030504040204" pitchFamily="50" charset="-128"/>
                  <a:ea typeface="Meiryo UI" panose="020B0604030504040204" pitchFamily="50" charset="-128"/>
                </a:rPr>
                <a:t>(</a:t>
              </a:r>
              <a:r>
                <a:rPr kumimoji="1" lang="ja-JP" altLang="en-US" sz="2000" kern="1200" dirty="0" smtClean="0">
                  <a:solidFill>
                    <a:schemeClr val="tx1"/>
                  </a:solidFill>
                  <a:latin typeface="Meiryo UI" panose="020B0604030504040204" pitchFamily="50" charset="-128"/>
                  <a:ea typeface="Meiryo UI" panose="020B0604030504040204" pitchFamily="50" charset="-128"/>
                </a:rPr>
                <a:t>描画</a:t>
              </a:r>
              <a:r>
                <a:rPr kumimoji="1" lang="en-US" altLang="ja-JP" sz="2000" kern="1200" dirty="0" smtClean="0">
                  <a:solidFill>
                    <a:schemeClr val="tx1"/>
                  </a:solidFill>
                  <a:latin typeface="Meiryo UI" panose="020B0604030504040204" pitchFamily="50" charset="-128"/>
                  <a:ea typeface="Meiryo UI" panose="020B0604030504040204" pitchFamily="50" charset="-128"/>
                </a:rPr>
                <a:t>)</a:t>
              </a:r>
              <a:r>
                <a:rPr kumimoji="1" lang="ja-JP" altLang="en-US" sz="2000" kern="1200" dirty="0" smtClean="0">
                  <a:solidFill>
                    <a:schemeClr val="tx1"/>
                  </a:solidFill>
                  <a:latin typeface="Meiryo UI" panose="020B0604030504040204" pitchFamily="50" charset="-128"/>
                  <a:ea typeface="Meiryo UI" panose="020B0604030504040204" pitchFamily="50" charset="-128"/>
                </a:rPr>
                <a:t>が</a:t>
              </a:r>
              <a:r>
                <a:rPr kumimoji="1" lang="ja-JP" altLang="en-US" sz="2000" kern="1200" dirty="0" smtClean="0">
                  <a:solidFill>
                    <a:schemeClr val="tx1"/>
                  </a:solidFill>
                  <a:latin typeface="Meiryo UI" panose="020B0604030504040204" pitchFamily="50" charset="-128"/>
                  <a:ea typeface="Meiryo UI" panose="020B0604030504040204" pitchFamily="50" charset="-128"/>
                </a:rPr>
                <a:t>行われます</a:t>
              </a:r>
              <a:r>
                <a:rPr kumimoji="1" sz="2000" kern="1200" dirty="0" smtClean="0">
                  <a:solidFill>
                    <a:schemeClr val="tx1"/>
                  </a:solidFill>
                  <a:latin typeface="Meiryo UI" panose="020B0604030504040204" pitchFamily="50" charset="-128"/>
                  <a:ea typeface="Meiryo UI" panose="020B0604030504040204" pitchFamily="50" charset="-128"/>
                </a:rPr>
                <a:t>。</a:t>
              </a:r>
              <a:endParaRPr kumimoji="1" sz="2000" kern="1200" dirty="0">
                <a:solidFill>
                  <a:schemeClr val="tx1"/>
                </a:solidFill>
                <a:latin typeface="Meiryo UI" panose="020B0604030504040204" pitchFamily="50" charset="-128"/>
                <a:ea typeface="Meiryo UI" panose="020B0604030504040204" pitchFamily="50" charset="-128"/>
              </a:endParaRPr>
            </a:p>
            <a:p>
              <a:pPr hangingPunct="1">
                <a:lnSpc>
                  <a:spcPct val="90000"/>
                </a:lnSpc>
                <a:spcBef>
                  <a:spcPts val="1000"/>
                </a:spcBef>
                <a:defRPr sz="1600">
                  <a:latin typeface="ヒラギノ角ゴ ProN W3"/>
                  <a:ea typeface="ヒラギノ角ゴ ProN W3"/>
                  <a:cs typeface="ヒラギノ角ゴ ProN W3"/>
                  <a:sym typeface="ヒラギノ角ゴ ProN W3"/>
                </a:defRPr>
              </a:pPr>
              <a:r>
                <a:rPr kumimoji="1" sz="2000" kern="1200" dirty="0" smtClean="0">
                  <a:solidFill>
                    <a:schemeClr val="tx1"/>
                  </a:solidFill>
                  <a:latin typeface="Meiryo UI" panose="020B0604030504040204" pitchFamily="50" charset="-128"/>
                  <a:ea typeface="Meiryo UI" panose="020B0604030504040204" pitchFamily="50" charset="-128"/>
                </a:rPr>
                <a:t>HTML</a:t>
              </a:r>
              <a:r>
                <a:rPr kumimoji="1" lang="ja-JP" altLang="en-US" sz="2000" kern="1200" dirty="0" smtClean="0">
                  <a:solidFill>
                    <a:schemeClr val="tx1"/>
                  </a:solidFill>
                  <a:latin typeface="Meiryo UI" panose="020B0604030504040204" pitchFamily="50" charset="-128"/>
                  <a:ea typeface="Meiryo UI" panose="020B0604030504040204" pitchFamily="50" charset="-128"/>
                </a:rPr>
                <a:t>文書</a:t>
              </a:r>
              <a:r>
                <a:rPr kumimoji="1" sz="2000" kern="1200" dirty="0" smtClean="0">
                  <a:solidFill>
                    <a:schemeClr val="tx1"/>
                  </a:solidFill>
                  <a:latin typeface="Meiryo UI" panose="020B0604030504040204" pitchFamily="50" charset="-128"/>
                  <a:ea typeface="Meiryo UI" panose="020B0604030504040204" pitchFamily="50" charset="-128"/>
                </a:rPr>
                <a:t>や</a:t>
              </a:r>
              <a:r>
                <a:rPr kumimoji="1" sz="2000" kern="1200" dirty="0">
                  <a:solidFill>
                    <a:schemeClr val="tx1"/>
                  </a:solidFill>
                  <a:latin typeface="Meiryo UI" panose="020B0604030504040204" pitchFamily="50" charset="-128"/>
                  <a:ea typeface="Meiryo UI" panose="020B0604030504040204" pitchFamily="50" charset="-128"/>
                </a:rPr>
                <a:t>XML文書をDOMツリーと呼ばれる階層的な構造として識別します。</a:t>
              </a:r>
            </a:p>
          </p:txBody>
        </p:sp>
      </p:grpSp>
      <p:sp>
        <p:nvSpPr>
          <p:cNvPr id="159" name="Shape 159"/>
          <p:cNvSpPr/>
          <p:nvPr/>
        </p:nvSpPr>
        <p:spPr>
          <a:xfrm>
            <a:off x="5156183" y="2636453"/>
            <a:ext cx="1187180" cy="400105"/>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p>
            <a:r>
              <a:rPr sz="2000" dirty="0"/>
              <a:t>DOM</a:t>
            </a:r>
            <a:r>
              <a:rPr dirty="0"/>
              <a:t>ツリー</a:t>
            </a:r>
          </a:p>
        </p:txBody>
      </p:sp>
      <p:sp>
        <p:nvSpPr>
          <p:cNvPr id="36" name="コンテンツ プレースホルダー 3"/>
          <p:cNvSpPr txBox="1">
            <a:spLocks/>
          </p:cNvSpPr>
          <p:nvPr/>
        </p:nvSpPr>
        <p:spPr>
          <a:xfrm>
            <a:off x="623342" y="3079563"/>
            <a:ext cx="3311306" cy="2918970"/>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37" name="テキスト ボックス 36"/>
          <p:cNvSpPr txBox="1"/>
          <p:nvPr/>
        </p:nvSpPr>
        <p:spPr>
          <a:xfrm>
            <a:off x="720550" y="3252326"/>
            <a:ext cx="3051958" cy="2585323"/>
          </a:xfrm>
          <a:prstGeom prst="rect">
            <a:avLst/>
          </a:prstGeom>
          <a:noFill/>
        </p:spPr>
        <p:txBody>
          <a:bodyPr wrap="square" rtlCol="0">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&lt;html&gt;</a:t>
            </a:r>
          </a:p>
          <a:p>
            <a:r>
              <a:rPr lang="en-US" altLang="ja-JP" dirty="0">
                <a:solidFill>
                  <a:schemeClr val="bg1"/>
                </a:solidFill>
                <a:latin typeface="ＭＳ Ｐゴシック" panose="020B0600070205080204" pitchFamily="50" charset="-128"/>
                <a:ea typeface="ＭＳ Ｐゴシック" panose="020B0600070205080204" pitchFamily="50" charset="-128"/>
              </a:rPr>
              <a:t>&lt;head&gt;</a:t>
            </a:r>
          </a:p>
          <a:p>
            <a:r>
              <a:rPr lang="en-US" altLang="ja-JP" dirty="0">
                <a:solidFill>
                  <a:schemeClr val="bg1"/>
                </a:solidFill>
                <a:latin typeface="ＭＳ Ｐゴシック" panose="020B0600070205080204" pitchFamily="50" charset="-128"/>
                <a:ea typeface="ＭＳ Ｐゴシック" panose="020B0600070205080204" pitchFamily="50" charset="-128"/>
              </a:rPr>
              <a:t>    &lt;</a:t>
            </a:r>
            <a:r>
              <a:rPr lang="en-US" altLang="ja-JP" dirty="0" smtClean="0">
                <a:solidFill>
                  <a:schemeClr val="bg1"/>
                </a:solidFill>
                <a:latin typeface="ＭＳ Ｐゴシック" panose="020B0600070205080204" pitchFamily="50" charset="-128"/>
                <a:ea typeface="ＭＳ Ｐゴシック" panose="020B0600070205080204" pitchFamily="50" charset="-128"/>
              </a:rPr>
              <a:t>title&gt;</a:t>
            </a:r>
            <a:r>
              <a:rPr lang="ja-JP" altLang="en-US" dirty="0" smtClean="0">
                <a:solidFill>
                  <a:schemeClr val="bg1"/>
                </a:solidFill>
                <a:latin typeface="ＭＳ Ｐゴシック" panose="020B0600070205080204" pitchFamily="50" charset="-128"/>
                <a:ea typeface="ＭＳ Ｐゴシック" panose="020B0600070205080204" pitchFamily="50" charset="-128"/>
              </a:rPr>
              <a:t>タイトル</a:t>
            </a:r>
            <a:r>
              <a:rPr lang="en-US" altLang="ja-JP" dirty="0" smtClean="0">
                <a:solidFill>
                  <a:schemeClr val="bg1"/>
                </a:solidFill>
                <a:latin typeface="ＭＳ Ｐゴシック" panose="020B0600070205080204" pitchFamily="50" charset="-128"/>
                <a:ea typeface="ＭＳ Ｐゴシック" panose="020B0600070205080204" pitchFamily="50" charset="-128"/>
              </a:rPr>
              <a:t>&lt;/</a:t>
            </a:r>
            <a:r>
              <a:rPr lang="en-US" altLang="ja-JP" dirty="0">
                <a:solidFill>
                  <a:schemeClr val="bg1"/>
                </a:solidFill>
                <a:latin typeface="ＭＳ Ｐゴシック" panose="020B0600070205080204" pitchFamily="50" charset="-128"/>
                <a:ea typeface="ＭＳ Ｐゴシック" panose="020B0600070205080204" pitchFamily="50" charset="-128"/>
              </a:rPr>
              <a:t>title&gt;</a:t>
            </a:r>
          </a:p>
          <a:p>
            <a:r>
              <a:rPr lang="en-US" altLang="ja-JP" dirty="0">
                <a:solidFill>
                  <a:schemeClr val="bg1"/>
                </a:solidFill>
                <a:latin typeface="ＭＳ Ｐゴシック" panose="020B0600070205080204" pitchFamily="50" charset="-128"/>
                <a:ea typeface="ＭＳ Ｐゴシック" panose="020B0600070205080204" pitchFamily="50" charset="-128"/>
              </a:rPr>
              <a:t>&lt;/head&gt;</a:t>
            </a:r>
          </a:p>
          <a:p>
            <a:r>
              <a:rPr lang="en-US" altLang="ja-JP" dirty="0">
                <a:solidFill>
                  <a:schemeClr val="bg1"/>
                </a:solidFill>
                <a:latin typeface="ＭＳ Ｐゴシック" panose="020B0600070205080204" pitchFamily="50" charset="-128"/>
                <a:ea typeface="ＭＳ Ｐゴシック" panose="020B0600070205080204" pitchFamily="50" charset="-128"/>
              </a:rPr>
              <a:t>&lt;body&gt;</a:t>
            </a:r>
          </a:p>
          <a:p>
            <a:r>
              <a:rPr lang="en-US" altLang="ja-JP" dirty="0">
                <a:solidFill>
                  <a:schemeClr val="bg1"/>
                </a:solidFill>
                <a:latin typeface="ＭＳ Ｐゴシック" panose="020B0600070205080204" pitchFamily="50" charset="-128"/>
                <a:ea typeface="ＭＳ Ｐゴシック" panose="020B0600070205080204" pitchFamily="50" charset="-128"/>
              </a:rPr>
              <a:t>    &lt;h1&gt;</a:t>
            </a:r>
            <a:r>
              <a:rPr lang="ja-JP" altLang="en-US" dirty="0">
                <a:solidFill>
                  <a:schemeClr val="bg1"/>
                </a:solidFill>
                <a:latin typeface="ＭＳ Ｐゴシック" panose="020B0600070205080204" pitchFamily="50" charset="-128"/>
                <a:ea typeface="ＭＳ Ｐゴシック" panose="020B0600070205080204" pitchFamily="50" charset="-128"/>
              </a:rPr>
              <a:t>ヘッダー</a:t>
            </a:r>
            <a:r>
              <a:rPr lang="en-US" altLang="ja-JP" dirty="0">
                <a:solidFill>
                  <a:schemeClr val="bg1"/>
                </a:solidFill>
                <a:latin typeface="ＭＳ Ｐゴシック" panose="020B0600070205080204" pitchFamily="50" charset="-128"/>
                <a:ea typeface="ＭＳ Ｐゴシック" panose="020B0600070205080204" pitchFamily="50" charset="-128"/>
              </a:rPr>
              <a:t>&lt;/h1&gt;</a:t>
            </a:r>
          </a:p>
          <a:p>
            <a:r>
              <a:rPr lang="en-US" altLang="ja-JP" dirty="0">
                <a:solidFill>
                  <a:schemeClr val="bg1"/>
                </a:solidFill>
                <a:latin typeface="ＭＳ Ｐゴシック" panose="020B0600070205080204" pitchFamily="50" charset="-128"/>
                <a:ea typeface="ＭＳ Ｐゴシック" panose="020B0600070205080204" pitchFamily="50" charset="-128"/>
              </a:rPr>
              <a:t>    &lt;p&gt;</a:t>
            </a:r>
            <a:r>
              <a:rPr lang="ja-JP" altLang="en-US" dirty="0">
                <a:solidFill>
                  <a:schemeClr val="bg1"/>
                </a:solidFill>
                <a:latin typeface="ＭＳ Ｐゴシック" panose="020B0600070205080204" pitchFamily="50" charset="-128"/>
                <a:ea typeface="ＭＳ Ｐゴシック" panose="020B0600070205080204" pitchFamily="50" charset="-128"/>
              </a:rPr>
              <a:t>段落</a:t>
            </a:r>
            <a:r>
              <a:rPr lang="en-US" altLang="ja-JP" dirty="0">
                <a:solidFill>
                  <a:schemeClr val="bg1"/>
                </a:solidFill>
                <a:latin typeface="ＭＳ Ｐゴシック" panose="020B0600070205080204" pitchFamily="50" charset="-128"/>
                <a:ea typeface="ＭＳ Ｐゴシック" panose="020B0600070205080204" pitchFamily="50" charset="-128"/>
              </a:rPr>
              <a:t>&lt;/p&gt;</a:t>
            </a:r>
          </a:p>
          <a:p>
            <a:r>
              <a:rPr lang="en-US" altLang="ja-JP" dirty="0">
                <a:solidFill>
                  <a:schemeClr val="bg1"/>
                </a:solidFill>
                <a:latin typeface="ＭＳ Ｐゴシック" panose="020B0600070205080204" pitchFamily="50" charset="-128"/>
                <a:ea typeface="ＭＳ Ｐゴシック" panose="020B0600070205080204" pitchFamily="50" charset="-128"/>
              </a:rPr>
              <a:t>&lt;/body&gt;</a:t>
            </a:r>
          </a:p>
          <a:p>
            <a:r>
              <a:rPr lang="en-US" altLang="ja-JP" dirty="0">
                <a:solidFill>
                  <a:schemeClr val="bg1"/>
                </a:solidFill>
                <a:latin typeface="ＭＳ Ｐゴシック" panose="020B0600070205080204" pitchFamily="50" charset="-128"/>
                <a:ea typeface="ＭＳ Ｐゴシック" panose="020B0600070205080204" pitchFamily="50" charset="-128"/>
              </a:rPr>
              <a:t>&lt;/html&gt;</a:t>
            </a:r>
          </a:p>
        </p:txBody>
      </p:sp>
      <p:sp>
        <p:nvSpPr>
          <p:cNvPr id="40" name="Shape 190"/>
          <p:cNvSpPr/>
          <p:nvPr/>
        </p:nvSpPr>
        <p:spPr>
          <a:xfrm>
            <a:off x="537632" y="2651888"/>
            <a:ext cx="1315421" cy="400105"/>
          </a:xfrm>
          <a:prstGeom prst="rect">
            <a:avLst/>
          </a:prstGeom>
          <a:ln w="12700">
            <a:miter lim="400000"/>
          </a:ln>
          <a:extLst>
            <a:ext uri="{C572A759-6A51-4108-AA02-DFA0A04FC94B}">
              <ma14:wrappingTextBoxFlag xmlns:ma14="http://schemas.microsoft.com/office/mac/drawingml/2011/main" xmlns="" val="1"/>
            </a:ext>
          </a:extLst>
        </p:spPr>
        <p:txBody>
          <a:bodyPr wrap="none" lIns="45718" tIns="45718" rIns="45718" bIns="45718">
            <a:spAutoFit/>
          </a:bodyPr>
          <a:lstStyle/>
          <a:p>
            <a:r>
              <a:rPr lang="en-US" sz="2000" dirty="0"/>
              <a:t>HTML</a:t>
            </a:r>
            <a:r>
              <a:rPr lang="ja-JP" altLang="en-US" sz="2000" dirty="0"/>
              <a:t>文書</a:t>
            </a:r>
            <a:endParaRPr sz="2000" dirty="0"/>
          </a:p>
        </p:txBody>
      </p:sp>
      <p:sp>
        <p:nvSpPr>
          <p:cNvPr id="41" name="右矢印 40"/>
          <p:cNvSpPr/>
          <p:nvPr/>
        </p:nvSpPr>
        <p:spPr>
          <a:xfrm>
            <a:off x="4049214" y="3937101"/>
            <a:ext cx="1291243" cy="910817"/>
          </a:xfrm>
          <a:prstGeom prst="rightArrow">
            <a:avLst>
              <a:gd name="adj1" fmla="val 50000"/>
              <a:gd name="adj2" fmla="val 64084"/>
            </a:avLst>
          </a:prstGeom>
          <a:solidFill>
            <a:srgbClr val="3399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1"/>
            <a:endParaRPr kumimoji="1" lang="ja-JP" altLang="en-US" kern="1200"/>
          </a:p>
        </p:txBody>
      </p:sp>
      <p:sp>
        <p:nvSpPr>
          <p:cNvPr id="38" name="線吹き出し 2 (枠付き) 37"/>
          <p:cNvSpPr/>
          <p:nvPr/>
        </p:nvSpPr>
        <p:spPr>
          <a:xfrm>
            <a:off x="7969962" y="2131398"/>
            <a:ext cx="3810946" cy="923707"/>
          </a:xfrm>
          <a:prstGeom prst="borderCallout2">
            <a:avLst>
              <a:gd name="adj1" fmla="val 45711"/>
              <a:gd name="adj2" fmla="val -555"/>
              <a:gd name="adj3" fmla="val 45710"/>
              <a:gd name="adj4" fmla="val -14092"/>
              <a:gd name="adj5" fmla="val 70240"/>
              <a:gd name="adj6" fmla="val -14056"/>
            </a:avLst>
          </a:prstGeom>
          <a:solidFill>
            <a:schemeClr val="bg1"/>
          </a:solidFill>
          <a:ln w="28575">
            <a:solidFill>
              <a:srgbClr val="3399FF"/>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rPr>
              <a:t>DOM</a:t>
            </a:r>
            <a:r>
              <a:rPr lang="ja-JP" altLang="en-US" dirty="0">
                <a:solidFill>
                  <a:schemeClr val="tx1"/>
                </a:solidFill>
              </a:rPr>
              <a:t>では、全て</a:t>
            </a:r>
            <a:r>
              <a:rPr lang="ja-JP" altLang="en-US" dirty="0" smtClean="0">
                <a:solidFill>
                  <a:schemeClr val="tx1"/>
                </a:solidFill>
              </a:rPr>
              <a:t>の</a:t>
            </a:r>
            <a:r>
              <a:rPr lang="en-US" altLang="ja-JP" dirty="0" smtClean="0">
                <a:solidFill>
                  <a:schemeClr val="tx1"/>
                </a:solidFill>
              </a:rPr>
              <a:t>HTML</a:t>
            </a:r>
            <a:r>
              <a:rPr lang="ja-JP" altLang="en-US" dirty="0" smtClean="0">
                <a:solidFill>
                  <a:schemeClr val="tx1"/>
                </a:solidFill>
              </a:rPr>
              <a:t>要素は</a:t>
            </a:r>
            <a:endParaRPr lang="en-US" altLang="ja-JP" dirty="0" smtClean="0">
              <a:solidFill>
                <a:schemeClr val="tx1"/>
              </a:solidFill>
            </a:endParaRPr>
          </a:p>
          <a:p>
            <a:r>
              <a:rPr lang="en-US" altLang="ja-JP" dirty="0" smtClean="0">
                <a:solidFill>
                  <a:schemeClr val="tx1"/>
                </a:solidFill>
              </a:rPr>
              <a:t>Document</a:t>
            </a:r>
            <a:r>
              <a:rPr lang="ja-JP" altLang="en-US" dirty="0">
                <a:solidFill>
                  <a:schemeClr val="tx1"/>
                </a:solidFill>
              </a:rPr>
              <a:t>オブジェクトに属しています。</a:t>
            </a:r>
          </a:p>
        </p:txBody>
      </p:sp>
      <p:sp>
        <p:nvSpPr>
          <p:cNvPr id="47" name="正方形/長方形 46"/>
          <p:cNvSpPr/>
          <p:nvPr/>
        </p:nvSpPr>
        <p:spPr>
          <a:xfrm>
            <a:off x="9013192" y="3404682"/>
            <a:ext cx="485699" cy="168020"/>
          </a:xfrm>
          <a:prstGeom prst="rect">
            <a:avLst/>
          </a:prstGeom>
          <a:solidFill>
            <a:schemeClr val="bg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p>
        </p:txBody>
      </p:sp>
      <p:sp>
        <p:nvSpPr>
          <p:cNvPr id="50" name="テキスト ボックス 49"/>
          <p:cNvSpPr txBox="1"/>
          <p:nvPr/>
        </p:nvSpPr>
        <p:spPr>
          <a:xfrm>
            <a:off x="9533097" y="3297654"/>
            <a:ext cx="2158761" cy="400110"/>
          </a:xfrm>
          <a:prstGeom prst="rect">
            <a:avLst/>
          </a:prstGeom>
          <a:noFill/>
        </p:spPr>
        <p:txBody>
          <a:bodyPr wrap="square" rtlCol="0">
            <a:spAutoFit/>
          </a:bodyPr>
          <a:lstStyle/>
          <a:p>
            <a:r>
              <a:rPr kumimoji="1" lang="en-US" altLang="ja-JP" sz="2000" dirty="0"/>
              <a:t>Document</a:t>
            </a:r>
            <a:r>
              <a:rPr kumimoji="1" lang="ja-JP" altLang="en-US" sz="2000" dirty="0" smtClean="0"/>
              <a:t>ノード</a:t>
            </a:r>
            <a:endParaRPr kumimoji="1" lang="ja-JP" altLang="en-US" sz="2000" dirty="0"/>
          </a:p>
        </p:txBody>
      </p:sp>
      <p:sp>
        <p:nvSpPr>
          <p:cNvPr id="51" name="テキスト ボックス 50"/>
          <p:cNvSpPr txBox="1"/>
          <p:nvPr/>
        </p:nvSpPr>
        <p:spPr>
          <a:xfrm>
            <a:off x="9580360" y="3642819"/>
            <a:ext cx="1998920" cy="400110"/>
          </a:xfrm>
          <a:prstGeom prst="rect">
            <a:avLst/>
          </a:prstGeom>
          <a:noFill/>
        </p:spPr>
        <p:txBody>
          <a:bodyPr wrap="square" rtlCol="0">
            <a:spAutoFit/>
          </a:bodyPr>
          <a:lstStyle/>
          <a:p>
            <a:r>
              <a:rPr kumimoji="1" lang="en-US" altLang="ja-JP" sz="2000" dirty="0"/>
              <a:t>Element</a:t>
            </a:r>
            <a:r>
              <a:rPr kumimoji="1" lang="ja-JP" altLang="en-US" sz="2000" dirty="0" smtClean="0"/>
              <a:t>ノード</a:t>
            </a:r>
            <a:endParaRPr kumimoji="1" lang="ja-JP" altLang="en-US" sz="2000" dirty="0"/>
          </a:p>
        </p:txBody>
      </p:sp>
      <p:sp>
        <p:nvSpPr>
          <p:cNvPr id="52" name="テキスト ボックス 51"/>
          <p:cNvSpPr txBox="1"/>
          <p:nvPr/>
        </p:nvSpPr>
        <p:spPr>
          <a:xfrm>
            <a:off x="9561880" y="3981327"/>
            <a:ext cx="1603403" cy="400110"/>
          </a:xfrm>
          <a:prstGeom prst="rect">
            <a:avLst/>
          </a:prstGeom>
          <a:noFill/>
        </p:spPr>
        <p:txBody>
          <a:bodyPr wrap="square" rtlCol="0">
            <a:spAutoFit/>
          </a:bodyPr>
          <a:lstStyle/>
          <a:p>
            <a:r>
              <a:rPr lang="en-US" altLang="ja-JP" sz="2000" dirty="0"/>
              <a:t>Text</a:t>
            </a:r>
            <a:r>
              <a:rPr kumimoji="1" lang="ja-JP" altLang="en-US" sz="2000" dirty="0" smtClean="0"/>
              <a:t>ノード</a:t>
            </a:r>
            <a:endParaRPr kumimoji="1" lang="ja-JP" altLang="en-US" sz="2000" dirty="0"/>
          </a:p>
        </p:txBody>
      </p:sp>
      <p:sp>
        <p:nvSpPr>
          <p:cNvPr id="53" name="正方形/長方形 52"/>
          <p:cNvSpPr/>
          <p:nvPr/>
        </p:nvSpPr>
        <p:spPr>
          <a:xfrm>
            <a:off x="9027826" y="3758884"/>
            <a:ext cx="485699" cy="159454"/>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p>
        </p:txBody>
      </p:sp>
      <p:sp>
        <p:nvSpPr>
          <p:cNvPr id="54" name="正方形/長方形 53"/>
          <p:cNvSpPr/>
          <p:nvPr/>
        </p:nvSpPr>
        <p:spPr>
          <a:xfrm>
            <a:off x="9027826" y="4119714"/>
            <a:ext cx="485699" cy="159454"/>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solidFill>
                <a:schemeClr val="tx1"/>
              </a:solidFill>
            </a:endParaRPr>
          </a:p>
        </p:txBody>
      </p:sp>
      <p:sp>
        <p:nvSpPr>
          <p:cNvPr id="55" name="正方形/長方形 54"/>
          <p:cNvSpPr/>
          <p:nvPr/>
        </p:nvSpPr>
        <p:spPr>
          <a:xfrm>
            <a:off x="6502269" y="2813418"/>
            <a:ext cx="1350787" cy="450810"/>
          </a:xfrm>
          <a:prstGeom prst="rect">
            <a:avLst/>
          </a:prstGeom>
          <a:solidFill>
            <a:schemeClr val="bg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Document</a:t>
            </a:r>
            <a:endParaRPr kumimoji="1" lang="ja-JP" altLang="en-US" dirty="0"/>
          </a:p>
        </p:txBody>
      </p:sp>
      <p:sp>
        <p:nvSpPr>
          <p:cNvPr id="56" name="正方形/長方形 55"/>
          <p:cNvSpPr/>
          <p:nvPr/>
        </p:nvSpPr>
        <p:spPr>
          <a:xfrm>
            <a:off x="6583914" y="3627447"/>
            <a:ext cx="1176273" cy="450810"/>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&lt;html&gt;</a:t>
            </a:r>
            <a:endParaRPr kumimoji="1" lang="ja-JP" altLang="en-US" dirty="0"/>
          </a:p>
        </p:txBody>
      </p:sp>
      <p:sp>
        <p:nvSpPr>
          <p:cNvPr id="57" name="正方形/長方形 56"/>
          <p:cNvSpPr/>
          <p:nvPr/>
        </p:nvSpPr>
        <p:spPr>
          <a:xfrm>
            <a:off x="5479673" y="4301169"/>
            <a:ext cx="1176273" cy="450810"/>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&lt;head&gt;</a:t>
            </a:r>
            <a:endParaRPr kumimoji="1" lang="ja-JP" altLang="en-US" dirty="0"/>
          </a:p>
        </p:txBody>
      </p:sp>
      <p:sp>
        <p:nvSpPr>
          <p:cNvPr id="58" name="正方形/長方形 57"/>
          <p:cNvSpPr/>
          <p:nvPr/>
        </p:nvSpPr>
        <p:spPr>
          <a:xfrm>
            <a:off x="7591601" y="4307236"/>
            <a:ext cx="1176273" cy="450810"/>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&lt;body&gt;</a:t>
            </a:r>
            <a:endParaRPr kumimoji="1" lang="ja-JP" altLang="en-US" dirty="0"/>
          </a:p>
        </p:txBody>
      </p:sp>
      <p:cxnSp>
        <p:nvCxnSpPr>
          <p:cNvPr id="59" name="直線矢印コネクタ 58"/>
          <p:cNvCxnSpPr>
            <a:stCxn id="55" idx="2"/>
            <a:endCxn id="56" idx="0"/>
          </p:cNvCxnSpPr>
          <p:nvPr/>
        </p:nvCxnSpPr>
        <p:spPr>
          <a:xfrm flipH="1">
            <a:off x="7172051" y="3264228"/>
            <a:ext cx="5612" cy="363219"/>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0" name="カギ線コネクタ 59"/>
          <p:cNvCxnSpPr>
            <a:stCxn id="56" idx="1"/>
            <a:endCxn id="57" idx="0"/>
          </p:cNvCxnSpPr>
          <p:nvPr/>
        </p:nvCxnSpPr>
        <p:spPr>
          <a:xfrm rot="10800000" flipV="1">
            <a:off x="6067810" y="3852851"/>
            <a:ext cx="516104" cy="44831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カギ線コネクタ 60"/>
          <p:cNvCxnSpPr>
            <a:stCxn id="56" idx="3"/>
            <a:endCxn id="58" idx="0"/>
          </p:cNvCxnSpPr>
          <p:nvPr/>
        </p:nvCxnSpPr>
        <p:spPr>
          <a:xfrm>
            <a:off x="7760187" y="3852852"/>
            <a:ext cx="419551" cy="45438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正方形/長方形 61"/>
          <p:cNvSpPr/>
          <p:nvPr/>
        </p:nvSpPr>
        <p:spPr>
          <a:xfrm>
            <a:off x="5484689" y="5370510"/>
            <a:ext cx="1176273" cy="450810"/>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&lt;title&gt;</a:t>
            </a:r>
            <a:endParaRPr kumimoji="1" lang="ja-JP" altLang="en-US" dirty="0"/>
          </a:p>
        </p:txBody>
      </p:sp>
      <p:cxnSp>
        <p:nvCxnSpPr>
          <p:cNvPr id="63" name="直線矢印コネクタ 62"/>
          <p:cNvCxnSpPr>
            <a:stCxn id="57" idx="2"/>
            <a:endCxn id="62" idx="0"/>
          </p:cNvCxnSpPr>
          <p:nvPr/>
        </p:nvCxnSpPr>
        <p:spPr>
          <a:xfrm>
            <a:off x="6067810" y="4751979"/>
            <a:ext cx="5016" cy="618531"/>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64" name="正方形/長方形 63"/>
          <p:cNvSpPr/>
          <p:nvPr/>
        </p:nvSpPr>
        <p:spPr>
          <a:xfrm>
            <a:off x="7591602" y="5386839"/>
            <a:ext cx="1176273" cy="450810"/>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&lt;h1&gt;</a:t>
            </a:r>
            <a:endParaRPr kumimoji="1" lang="ja-JP" altLang="en-US" dirty="0"/>
          </a:p>
        </p:txBody>
      </p:sp>
      <p:cxnSp>
        <p:nvCxnSpPr>
          <p:cNvPr id="65" name="直線矢印コネクタ 64"/>
          <p:cNvCxnSpPr>
            <a:stCxn id="62" idx="2"/>
            <a:endCxn id="68" idx="0"/>
          </p:cNvCxnSpPr>
          <p:nvPr/>
        </p:nvCxnSpPr>
        <p:spPr>
          <a:xfrm>
            <a:off x="6072826" y="5821320"/>
            <a:ext cx="0" cy="275628"/>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6" name="直線矢印コネクタ 65"/>
          <p:cNvCxnSpPr>
            <a:stCxn id="64" idx="2"/>
            <a:endCxn id="69" idx="0"/>
          </p:cNvCxnSpPr>
          <p:nvPr/>
        </p:nvCxnSpPr>
        <p:spPr>
          <a:xfrm flipH="1">
            <a:off x="8178345" y="5837649"/>
            <a:ext cx="1394" cy="27129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7" name="直線矢印コネクタ 66"/>
          <p:cNvCxnSpPr>
            <a:stCxn id="58" idx="2"/>
            <a:endCxn id="64" idx="0"/>
          </p:cNvCxnSpPr>
          <p:nvPr/>
        </p:nvCxnSpPr>
        <p:spPr>
          <a:xfrm>
            <a:off x="8179738" y="4758046"/>
            <a:ext cx="1" cy="628793"/>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68" name="正方形/長方形 67"/>
          <p:cNvSpPr/>
          <p:nvPr/>
        </p:nvSpPr>
        <p:spPr>
          <a:xfrm>
            <a:off x="5484689" y="6096948"/>
            <a:ext cx="1176273" cy="450810"/>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タイトル</a:t>
            </a:r>
            <a:endParaRPr kumimoji="1" lang="ja-JP" altLang="en-US" dirty="0">
              <a:solidFill>
                <a:schemeClr val="tx1"/>
              </a:solidFill>
            </a:endParaRPr>
          </a:p>
        </p:txBody>
      </p:sp>
      <p:sp>
        <p:nvSpPr>
          <p:cNvPr id="69" name="正方形/長方形 68"/>
          <p:cNvSpPr/>
          <p:nvPr/>
        </p:nvSpPr>
        <p:spPr>
          <a:xfrm>
            <a:off x="7590208" y="6108939"/>
            <a:ext cx="1176273" cy="450810"/>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ヘッダー</a:t>
            </a:r>
            <a:endParaRPr kumimoji="1" lang="ja-JP" altLang="en-US" dirty="0">
              <a:solidFill>
                <a:schemeClr val="tx1"/>
              </a:solidFill>
            </a:endParaRPr>
          </a:p>
        </p:txBody>
      </p:sp>
      <p:cxnSp>
        <p:nvCxnSpPr>
          <p:cNvPr id="84" name="カギ線コネクタ 83"/>
          <p:cNvCxnSpPr>
            <a:stCxn id="58" idx="2"/>
            <a:endCxn id="87" idx="0"/>
          </p:cNvCxnSpPr>
          <p:nvPr/>
        </p:nvCxnSpPr>
        <p:spPr>
          <a:xfrm rot="16200000" flipH="1">
            <a:off x="8611803" y="4325981"/>
            <a:ext cx="628793" cy="149292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正方形/長方形 86"/>
          <p:cNvSpPr/>
          <p:nvPr/>
        </p:nvSpPr>
        <p:spPr>
          <a:xfrm>
            <a:off x="9084523" y="5386839"/>
            <a:ext cx="1176273" cy="450810"/>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&lt;p&gt;</a:t>
            </a:r>
            <a:endParaRPr kumimoji="1" lang="ja-JP" altLang="en-US" dirty="0"/>
          </a:p>
        </p:txBody>
      </p:sp>
      <p:sp>
        <p:nvSpPr>
          <p:cNvPr id="94" name="正方形/長方形 93"/>
          <p:cNvSpPr/>
          <p:nvPr/>
        </p:nvSpPr>
        <p:spPr>
          <a:xfrm>
            <a:off x="9091261" y="6117832"/>
            <a:ext cx="1176273" cy="450810"/>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段落</a:t>
            </a:r>
            <a:endParaRPr kumimoji="1" lang="ja-JP" altLang="en-US" dirty="0">
              <a:solidFill>
                <a:schemeClr val="tx1"/>
              </a:solidFill>
            </a:endParaRPr>
          </a:p>
        </p:txBody>
      </p:sp>
      <p:cxnSp>
        <p:nvCxnSpPr>
          <p:cNvPr id="96" name="直線矢印コネクタ 95"/>
          <p:cNvCxnSpPr>
            <a:stCxn id="87" idx="2"/>
            <a:endCxn id="94" idx="0"/>
          </p:cNvCxnSpPr>
          <p:nvPr/>
        </p:nvCxnSpPr>
        <p:spPr>
          <a:xfrm>
            <a:off x="9672660" y="5837649"/>
            <a:ext cx="6738" cy="280183"/>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角丸四角形 14"/>
          <p:cNvSpPr/>
          <p:nvPr/>
        </p:nvSpPr>
        <p:spPr>
          <a:xfrm>
            <a:off x="323274" y="4596413"/>
            <a:ext cx="11231418" cy="2016000"/>
          </a:xfrm>
          <a:prstGeom prst="roundRect">
            <a:avLst>
              <a:gd name="adj" fmla="val 9726"/>
            </a:avLst>
          </a:prstGeom>
          <a:solidFill>
            <a:schemeClr val="accent5">
              <a:lumMod val="20000"/>
              <a:lumOff val="80000"/>
              <a:alpha val="77000"/>
            </a:schemeClr>
          </a:solidFill>
          <a:ln w="25400" cap="flat">
            <a:solidFill>
              <a:schemeClr val="bg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latin typeface="+mn-lt"/>
              <a:ea typeface="+mn-ea"/>
              <a:cs typeface="+mn-cs"/>
              <a:sym typeface="Meiryo UI"/>
            </a:endParaRPr>
          </a:p>
        </p:txBody>
      </p:sp>
      <p:sp>
        <p:nvSpPr>
          <p:cNvPr id="226" name="Shape 226"/>
          <p:cNvSpPr>
            <a:spLocks noGrp="1"/>
          </p:cNvSpPr>
          <p:nvPr>
            <p:ph type="title"/>
          </p:nvPr>
        </p:nvSpPr>
        <p:spPr>
          <a:xfrm>
            <a:off x="555218" y="284176"/>
            <a:ext cx="9784082" cy="915974"/>
          </a:xfrm>
          <a:prstGeom prst="rect">
            <a:avLst/>
          </a:prstGeom>
        </p:spPr>
        <p:txBody>
          <a:bodyPr/>
          <a:lstStyle/>
          <a:p>
            <a:r>
              <a:rPr lang="en-US" altLang="ja-JP" dirty="0"/>
              <a:t>2-2. </a:t>
            </a:r>
            <a:r>
              <a:rPr lang="ja-JP" altLang="en-US" dirty="0" smtClean="0"/>
              <a:t>仮想</a:t>
            </a:r>
            <a:r>
              <a:rPr dirty="0" smtClean="0"/>
              <a:t>DOM</a:t>
            </a:r>
            <a:r>
              <a:rPr lang="en-US" dirty="0" smtClean="0"/>
              <a:t> </a:t>
            </a:r>
            <a:r>
              <a:rPr dirty="0" smtClean="0"/>
              <a:t>- DOM操作</a:t>
            </a:r>
            <a:endParaRPr dirty="0"/>
          </a:p>
        </p:txBody>
      </p:sp>
      <p:sp>
        <p:nvSpPr>
          <p:cNvPr id="230" name="Shape 230"/>
          <p:cNvSpPr/>
          <p:nvPr/>
        </p:nvSpPr>
        <p:spPr>
          <a:xfrm>
            <a:off x="554354" y="3729783"/>
            <a:ext cx="5958413" cy="341628"/>
          </a:xfrm>
          <a:prstGeom prst="rect">
            <a:avLst/>
          </a:prstGeom>
          <a:solidFill>
            <a:srgbClr val="333F50"/>
          </a:solidFill>
          <a:ln>
            <a:solidFill>
              <a:schemeClr val="bg1">
                <a:lumMod val="95000"/>
              </a:schemeClr>
            </a:solidFill>
          </a:ln>
          <a:extLst>
            <a:ext uri="{C572A759-6A51-4108-AA02-DFA0A04FC94B}">
              <ma14:wrappingTextBoxFlag xmlns:ma14="http://schemas.microsoft.com/office/mac/drawingml/2011/main" xmlns="" val="1"/>
            </a:ext>
          </a:extLst>
        </p:spPr>
        <p:txBody>
          <a:bodyPr anchor="ctr"/>
          <a:lstStyle/>
          <a:p>
            <a:pPr hangingPunct="1">
              <a:lnSpc>
                <a:spcPct val="90000"/>
              </a:lnSpc>
              <a:spcBef>
                <a:spcPts val="1000"/>
              </a:spcBef>
              <a:buFont typeface="Arial" panose="020B0604020202020204" pitchFamily="34" charset="0"/>
            </a:pPr>
            <a:r>
              <a:rPr kumimoji="1" kern="1200" dirty="0">
                <a:solidFill>
                  <a:schemeClr val="bg1"/>
                </a:solidFill>
                <a:latin typeface="ＭＳ Ｐゴシック" panose="020B0600070205080204" pitchFamily="50" charset="-128"/>
                <a:ea typeface="ＭＳ Ｐゴシック" panose="020B0600070205080204" pitchFamily="50" charset="-128"/>
              </a:rPr>
              <a:t>&lt;p id="sample"&gt;SYSTEMI&lt;/p&gt;</a:t>
            </a:r>
          </a:p>
        </p:txBody>
      </p:sp>
      <p:sp>
        <p:nvSpPr>
          <p:cNvPr id="232" name="Shape 232"/>
          <p:cNvSpPr/>
          <p:nvPr/>
        </p:nvSpPr>
        <p:spPr>
          <a:xfrm>
            <a:off x="539918" y="2799258"/>
            <a:ext cx="5972849" cy="341628"/>
          </a:xfrm>
          <a:prstGeom prst="rect">
            <a:avLst/>
          </a:prstGeom>
          <a:solidFill>
            <a:srgbClr val="333F50"/>
          </a:solidFill>
          <a:ln>
            <a:solidFill>
              <a:schemeClr val="bg1">
                <a:lumMod val="95000"/>
              </a:schemeClr>
            </a:solidFill>
          </a:ln>
          <a:extLst>
            <a:ext uri="{C572A759-6A51-4108-AA02-DFA0A04FC94B}">
              <ma14:wrappingTextBoxFlag xmlns:ma14="http://schemas.microsoft.com/office/mac/drawingml/2011/main" xmlns="" val="1"/>
            </a:ext>
          </a:extLst>
        </p:spPr>
        <p:txBody>
          <a:bodyPr anchor="ctr"/>
          <a:lstStyle/>
          <a:p>
            <a:pPr hangingPunct="1">
              <a:lnSpc>
                <a:spcPct val="90000"/>
              </a:lnSpc>
              <a:spcBef>
                <a:spcPts val="1000"/>
              </a:spcBef>
              <a:buFont typeface="Arial" panose="020B0604020202020204" pitchFamily="34" charset="0"/>
            </a:pPr>
            <a:r>
              <a:rPr kumimoji="1" kern="1200" dirty="0">
                <a:solidFill>
                  <a:schemeClr val="bg1"/>
                </a:solidFill>
                <a:latin typeface="ＭＳ Ｐゴシック" panose="020B0600070205080204" pitchFamily="50" charset="-128"/>
                <a:ea typeface="ＭＳ Ｐゴシック" panose="020B0600070205080204" pitchFamily="50" charset="-128"/>
              </a:rPr>
              <a:t>document.getElementById('sample').style.color = 'blue';</a:t>
            </a:r>
          </a:p>
        </p:txBody>
      </p:sp>
      <p:sp>
        <p:nvSpPr>
          <p:cNvPr id="233" name="Shape 233"/>
          <p:cNvSpPr/>
          <p:nvPr/>
        </p:nvSpPr>
        <p:spPr>
          <a:xfrm>
            <a:off x="494442" y="3374150"/>
            <a:ext cx="661395" cy="400105"/>
          </a:xfrm>
          <a:prstGeom prst="rect">
            <a:avLst/>
          </a:prstGeom>
          <a:ln w="12700">
            <a:miter lim="400000"/>
          </a:ln>
          <a:extLst>
            <a:ext uri="{C572A759-6A51-4108-AA02-DFA0A04FC94B}">
              <ma14:wrappingTextBoxFlag xmlns:ma14="http://schemas.microsoft.com/office/mac/drawingml/2011/main" xmlns="" val="1"/>
            </a:ext>
          </a:extLst>
        </p:spPr>
        <p:txBody>
          <a:bodyPr wrap="none" lIns="45718" tIns="45718" rIns="45718" bIns="45718">
            <a:spAutoFit/>
          </a:bodyPr>
          <a:lstStyle>
            <a:lvl1pPr defTabSz="584200">
              <a:defRPr sz="1600">
                <a:latin typeface="ヒラギノ角ゴ ProN W3"/>
                <a:ea typeface="ヒラギノ角ゴ ProN W3"/>
                <a:cs typeface="ヒラギノ角ゴ ProN W3"/>
                <a:sym typeface="ヒラギノ角ゴ ProN W3"/>
              </a:defRPr>
            </a:lvl1pPr>
          </a:lstStyle>
          <a:p>
            <a:r>
              <a:rPr sz="2000" dirty="0">
                <a:latin typeface="+mn-ea"/>
                <a:ea typeface="+mn-ea"/>
              </a:rPr>
              <a:t>html</a:t>
            </a:r>
          </a:p>
        </p:txBody>
      </p:sp>
      <p:sp>
        <p:nvSpPr>
          <p:cNvPr id="234" name="Shape 234"/>
          <p:cNvSpPr/>
          <p:nvPr/>
        </p:nvSpPr>
        <p:spPr>
          <a:xfrm>
            <a:off x="494442" y="2424301"/>
            <a:ext cx="1304199" cy="400105"/>
          </a:xfrm>
          <a:prstGeom prst="rect">
            <a:avLst/>
          </a:prstGeom>
          <a:ln w="12700">
            <a:miter lim="400000"/>
          </a:ln>
          <a:extLst>
            <a:ext uri="{C572A759-6A51-4108-AA02-DFA0A04FC94B}">
              <ma14:wrappingTextBoxFlag xmlns:ma14="http://schemas.microsoft.com/office/mac/drawingml/2011/main" xmlns="" val="1"/>
            </a:ext>
          </a:extLst>
        </p:spPr>
        <p:txBody>
          <a:bodyPr wrap="none" lIns="45718" tIns="45718" rIns="45718" bIns="45718">
            <a:spAutoFit/>
          </a:bodyPr>
          <a:lstStyle>
            <a:lvl1pPr defTabSz="584200">
              <a:defRPr sz="1600">
                <a:latin typeface="ヒラギノ角ゴ ProN W3"/>
                <a:ea typeface="ヒラギノ角ゴ ProN W3"/>
                <a:cs typeface="ヒラギノ角ゴ ProN W3"/>
                <a:sym typeface="ヒラギノ角ゴ ProN W3"/>
              </a:defRPr>
            </a:lvl1pPr>
          </a:lstStyle>
          <a:p>
            <a:r>
              <a:rPr sz="2000" dirty="0">
                <a:latin typeface="+mn-ea"/>
                <a:ea typeface="+mn-ea"/>
              </a:rPr>
              <a:t>javascript</a:t>
            </a:r>
          </a:p>
        </p:txBody>
      </p:sp>
      <p:pic>
        <p:nvPicPr>
          <p:cNvPr id="235" name="pasted-image.tiff"/>
          <p:cNvPicPr>
            <a:picLocks noChangeAspect="1"/>
          </p:cNvPicPr>
          <p:nvPr/>
        </p:nvPicPr>
        <p:blipFill>
          <a:blip r:embed="rId2">
            <a:extLst/>
          </a:blip>
          <a:stretch>
            <a:fillRect/>
          </a:stretch>
        </p:blipFill>
        <p:spPr>
          <a:xfrm>
            <a:off x="945572" y="5135825"/>
            <a:ext cx="3314700" cy="1231901"/>
          </a:xfrm>
          <a:prstGeom prst="rect">
            <a:avLst/>
          </a:prstGeom>
          <a:ln w="6350">
            <a:solidFill>
              <a:srgbClr val="000000"/>
            </a:solidFill>
            <a:miter lim="400000"/>
          </a:ln>
        </p:spPr>
      </p:pic>
      <p:pic>
        <p:nvPicPr>
          <p:cNvPr id="236" name="pasted-image.tiff"/>
          <p:cNvPicPr>
            <a:picLocks noChangeAspect="1"/>
          </p:cNvPicPr>
          <p:nvPr/>
        </p:nvPicPr>
        <p:blipFill>
          <a:blip r:embed="rId3">
            <a:extLst/>
          </a:blip>
          <a:stretch>
            <a:fillRect/>
          </a:stretch>
        </p:blipFill>
        <p:spPr>
          <a:xfrm>
            <a:off x="6120099" y="5081342"/>
            <a:ext cx="3302000" cy="1193801"/>
          </a:xfrm>
          <a:prstGeom prst="rect">
            <a:avLst/>
          </a:prstGeom>
          <a:ln w="6350">
            <a:solidFill>
              <a:srgbClr val="000000"/>
            </a:solidFill>
            <a:miter lim="400000"/>
          </a:ln>
        </p:spPr>
      </p:pic>
      <p:sp>
        <p:nvSpPr>
          <p:cNvPr id="237" name="Shape 237"/>
          <p:cNvSpPr/>
          <p:nvPr/>
        </p:nvSpPr>
        <p:spPr>
          <a:xfrm>
            <a:off x="494442" y="4657122"/>
            <a:ext cx="605290" cy="400105"/>
          </a:xfrm>
          <a:prstGeom prst="rect">
            <a:avLst/>
          </a:prstGeom>
          <a:ln w="12700">
            <a:miter lim="400000"/>
          </a:ln>
          <a:extLst>
            <a:ext uri="{C572A759-6A51-4108-AA02-DFA0A04FC94B}">
              <ma14:wrappingTextBoxFlag xmlns:ma14="http://schemas.microsoft.com/office/mac/drawingml/2011/main" xmlns="" val="1"/>
            </a:ext>
          </a:extLst>
        </p:spPr>
        <p:txBody>
          <a:bodyPr wrap="none" lIns="45718" tIns="45718" rIns="45718" bIns="45718">
            <a:spAutoFit/>
          </a:bodyPr>
          <a:lstStyle>
            <a:lvl1pPr defTabSz="584200">
              <a:defRPr sz="1600">
                <a:latin typeface="ヒラギノ角ゴ ProN W3"/>
                <a:ea typeface="ヒラギノ角ゴ ProN W3"/>
                <a:cs typeface="ヒラギノ角ゴ ProN W3"/>
                <a:sym typeface="ヒラギノ角ゴ ProN W3"/>
              </a:defRPr>
            </a:lvl1pPr>
          </a:lstStyle>
          <a:p>
            <a:r>
              <a:rPr sz="2000" dirty="0">
                <a:latin typeface="+mn-ea"/>
                <a:ea typeface="+mn-ea"/>
              </a:rPr>
              <a:t>画面</a:t>
            </a:r>
          </a:p>
        </p:txBody>
      </p:sp>
      <p:sp>
        <p:nvSpPr>
          <p:cNvPr id="16" name="右矢印 15"/>
          <p:cNvSpPr/>
          <p:nvPr/>
        </p:nvSpPr>
        <p:spPr>
          <a:xfrm>
            <a:off x="4544564" y="5231714"/>
            <a:ext cx="1291243" cy="910817"/>
          </a:xfrm>
          <a:prstGeom prst="rightArrow">
            <a:avLst>
              <a:gd name="adj1" fmla="val 50000"/>
              <a:gd name="adj2" fmla="val 64084"/>
            </a:avLst>
          </a:prstGeom>
          <a:solidFill>
            <a:srgbClr val="3399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線吹き出し 2 (枠付き) 24"/>
          <p:cNvSpPr/>
          <p:nvPr/>
        </p:nvSpPr>
        <p:spPr>
          <a:xfrm>
            <a:off x="7094684" y="2735278"/>
            <a:ext cx="4654830" cy="1333055"/>
          </a:xfrm>
          <a:prstGeom prst="borderCallout2">
            <a:avLst>
              <a:gd name="adj1" fmla="val 66392"/>
              <a:gd name="adj2" fmla="val -854"/>
              <a:gd name="adj3" fmla="val 48476"/>
              <a:gd name="adj4" fmla="val -12949"/>
              <a:gd name="adj5" fmla="val 18036"/>
              <a:gd name="adj6" fmla="val -17247"/>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lumMod val="85000"/>
                    <a:lumOff val="15000"/>
                  </a:schemeClr>
                </a:solidFill>
              </a:rPr>
              <a:t>document.getElementById(‘</a:t>
            </a:r>
            <a:r>
              <a:rPr lang="ja-JP" altLang="en-US" dirty="0">
                <a:solidFill>
                  <a:schemeClr val="tx1">
                    <a:lumMod val="85000"/>
                    <a:lumOff val="15000"/>
                  </a:schemeClr>
                </a:solidFill>
              </a:rPr>
              <a:t>要素</a:t>
            </a:r>
            <a:r>
              <a:rPr lang="en-US" altLang="ja-JP" dirty="0">
                <a:solidFill>
                  <a:schemeClr val="tx1">
                    <a:lumMod val="85000"/>
                    <a:lumOff val="15000"/>
                  </a:schemeClr>
                </a:solidFill>
              </a:rPr>
              <a:t>ID’)</a:t>
            </a:r>
            <a:r>
              <a:rPr lang="ja-JP" altLang="en-US" dirty="0">
                <a:solidFill>
                  <a:schemeClr val="tx1">
                    <a:lumMod val="85000"/>
                    <a:lumOff val="15000"/>
                  </a:schemeClr>
                </a:solidFill>
              </a:rPr>
              <a:t>で</a:t>
            </a:r>
            <a:endParaRPr lang="en-US" altLang="ja-JP" dirty="0">
              <a:solidFill>
                <a:schemeClr val="tx1">
                  <a:lumMod val="85000"/>
                  <a:lumOff val="15000"/>
                </a:schemeClr>
              </a:solidFill>
            </a:endParaRPr>
          </a:p>
          <a:p>
            <a:r>
              <a:rPr lang="en-US" altLang="ja-JP" dirty="0">
                <a:solidFill>
                  <a:schemeClr val="tx1">
                    <a:lumMod val="85000"/>
                    <a:lumOff val="15000"/>
                  </a:schemeClr>
                </a:solidFill>
              </a:rPr>
              <a:t>Document</a:t>
            </a:r>
            <a:r>
              <a:rPr lang="ja-JP" altLang="en-US" dirty="0">
                <a:solidFill>
                  <a:schemeClr val="tx1">
                    <a:lumMod val="85000"/>
                    <a:lumOff val="15000"/>
                  </a:schemeClr>
                </a:solidFill>
              </a:rPr>
              <a:t>オブジェクトに属する要素を取得し、</a:t>
            </a:r>
            <a:endParaRPr lang="en-US" altLang="ja-JP" dirty="0">
              <a:solidFill>
                <a:schemeClr val="tx1">
                  <a:lumMod val="85000"/>
                  <a:lumOff val="15000"/>
                </a:schemeClr>
              </a:solidFill>
            </a:endParaRPr>
          </a:p>
          <a:p>
            <a:r>
              <a:rPr lang="ja-JP" altLang="en-US" dirty="0">
                <a:solidFill>
                  <a:schemeClr val="tx1">
                    <a:lumMod val="85000"/>
                    <a:lumOff val="15000"/>
                  </a:schemeClr>
                </a:solidFill>
              </a:rPr>
              <a:t>特定の要素に対して操作を行うことができます</a:t>
            </a:r>
            <a:r>
              <a:rPr lang="ja-JP" altLang="en-US" dirty="0" smtClean="0">
                <a:solidFill>
                  <a:schemeClr val="tx1">
                    <a:lumMod val="85000"/>
                    <a:lumOff val="15000"/>
                  </a:schemeClr>
                </a:solidFill>
              </a:rPr>
              <a:t>。</a:t>
            </a:r>
            <a:endParaRPr lang="en-US" altLang="ja-JP" dirty="0">
              <a:solidFill>
                <a:schemeClr val="tx1">
                  <a:lumMod val="85000"/>
                  <a:lumOff val="15000"/>
                </a:schemeClr>
              </a:solidFill>
            </a:endParaRPr>
          </a:p>
        </p:txBody>
      </p:sp>
      <p:grpSp>
        <p:nvGrpSpPr>
          <p:cNvPr id="17" name="Group 129"/>
          <p:cNvGrpSpPr/>
          <p:nvPr/>
        </p:nvGrpSpPr>
        <p:grpSpPr>
          <a:xfrm>
            <a:off x="440919" y="1164631"/>
            <a:ext cx="11340775" cy="871419"/>
            <a:chOff x="-26029" y="0"/>
            <a:chExt cx="11190960" cy="871417"/>
          </a:xfrm>
        </p:grpSpPr>
        <p:sp>
          <p:nvSpPr>
            <p:cNvPr id="18" name="Shape 127"/>
            <p:cNvSpPr/>
            <p:nvPr/>
          </p:nvSpPr>
          <p:spPr>
            <a:xfrm>
              <a:off x="-1" y="0"/>
              <a:ext cx="11164932" cy="871417"/>
            </a:xfrm>
            <a:prstGeom prst="rect">
              <a:avLst/>
            </a:prstGeom>
            <a:solidFill>
              <a:srgbClr val="DEEBF7"/>
            </a:solidFill>
            <a:ln w="9525" cap="flat">
              <a:solidFill>
                <a:schemeClr val="accent1"/>
              </a:solidFill>
              <a:prstDash val="solid"/>
              <a:round/>
            </a:ln>
            <a:effectLst/>
          </p:spPr>
          <p:txBody>
            <a:bodyPr wrap="square" lIns="45718" tIns="45718" rIns="45718" bIns="45718" numCol="1" anchor="ctr">
              <a:noAutofit/>
            </a:bodyPr>
            <a:lstStyle/>
            <a:p>
              <a:pPr>
                <a:lnSpc>
                  <a:spcPct val="90000"/>
                </a:lnSpc>
                <a:spcBef>
                  <a:spcPts val="1000"/>
                </a:spcBef>
                <a:defRPr sz="2000"/>
              </a:pPr>
              <a:endParaRPr sz="2000"/>
            </a:p>
          </p:txBody>
        </p:sp>
        <p:sp>
          <p:nvSpPr>
            <p:cNvPr id="19" name="Shape 128"/>
            <p:cNvSpPr/>
            <p:nvPr/>
          </p:nvSpPr>
          <p:spPr>
            <a:xfrm>
              <a:off x="-26029" y="48426"/>
              <a:ext cx="11164932" cy="77456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p>
              <a:pPr hangingPunct="1">
                <a:lnSpc>
                  <a:spcPct val="90000"/>
                </a:lnSpc>
                <a:spcBef>
                  <a:spcPts val="1000"/>
                </a:spcBef>
                <a:defRPr sz="1600">
                  <a:latin typeface="ヒラギノ角ゴ ProN W3"/>
                  <a:ea typeface="ヒラギノ角ゴ ProN W3"/>
                  <a:cs typeface="ヒラギノ角ゴ ProN W3"/>
                  <a:sym typeface="ヒラギノ角ゴ ProN W3"/>
                </a:defRPr>
              </a:pPr>
              <a:r>
                <a:rPr kumimoji="1" lang="en-US" altLang="ja-JP" sz="2000" kern="1200" dirty="0">
                  <a:solidFill>
                    <a:schemeClr val="tx1"/>
                  </a:solidFill>
                  <a:latin typeface="Meiryo UI" panose="020B0604030504040204" pitchFamily="50" charset="-128"/>
                  <a:ea typeface="Meiryo UI" panose="020B0604030504040204" pitchFamily="50" charset="-128"/>
                </a:rPr>
                <a:t>DOM</a:t>
              </a:r>
              <a:r>
                <a:rPr kumimoji="1" lang="ja-JP" altLang="en-US" sz="2000" kern="1200" dirty="0">
                  <a:solidFill>
                    <a:schemeClr val="tx1"/>
                  </a:solidFill>
                  <a:latin typeface="Meiryo UI" panose="020B0604030504040204" pitchFamily="50" charset="-128"/>
                  <a:ea typeface="Meiryo UI" panose="020B0604030504040204" pitchFamily="50" charset="-128"/>
                </a:rPr>
                <a:t>を取得して、スタイルを変更したり、テキストを書き換えたりするということは、</a:t>
              </a:r>
            </a:p>
            <a:p>
              <a:pPr hangingPunct="1">
                <a:lnSpc>
                  <a:spcPct val="90000"/>
                </a:lnSpc>
                <a:spcBef>
                  <a:spcPts val="1000"/>
                </a:spcBef>
                <a:defRPr sz="1600">
                  <a:latin typeface="ヒラギノ角ゴ ProN W3"/>
                  <a:ea typeface="ヒラギノ角ゴ ProN W3"/>
                  <a:cs typeface="ヒラギノ角ゴ ProN W3"/>
                  <a:sym typeface="ヒラギノ角ゴ ProN W3"/>
                </a:defRPr>
              </a:pPr>
              <a:r>
                <a:rPr kumimoji="1" lang="ja-JP" altLang="en-US" sz="2000" kern="1200" dirty="0">
                  <a:solidFill>
                    <a:schemeClr val="tx1"/>
                  </a:solidFill>
                  <a:latin typeface="Meiryo UI" panose="020B0604030504040204" pitchFamily="50" charset="-128"/>
                  <a:ea typeface="Meiryo UI" panose="020B0604030504040204" pitchFamily="50" charset="-128"/>
                </a:rPr>
                <a:t>ノード</a:t>
              </a:r>
              <a:r>
                <a:rPr kumimoji="1" lang="en-US" altLang="ja-JP" sz="2000" kern="1200" dirty="0">
                  <a:solidFill>
                    <a:schemeClr val="tx1"/>
                  </a:solidFill>
                  <a:latin typeface="Meiryo UI" panose="020B0604030504040204" pitchFamily="50" charset="-128"/>
                  <a:ea typeface="Meiryo UI" panose="020B0604030504040204" pitchFamily="50" charset="-128"/>
                </a:rPr>
                <a:t>(</a:t>
              </a:r>
              <a:r>
                <a:rPr kumimoji="1" lang="ja-JP" altLang="en-US" sz="2000" kern="1200" dirty="0">
                  <a:solidFill>
                    <a:schemeClr val="tx1"/>
                  </a:solidFill>
                  <a:latin typeface="Meiryo UI" panose="020B0604030504040204" pitchFamily="50" charset="-128"/>
                  <a:ea typeface="Meiryo UI" panose="020B0604030504040204" pitchFamily="50" charset="-128"/>
                </a:rPr>
                <a:t>要素</a:t>
              </a:r>
              <a:r>
                <a:rPr kumimoji="1" lang="en-US" altLang="ja-JP" sz="2000" kern="1200" dirty="0">
                  <a:solidFill>
                    <a:schemeClr val="tx1"/>
                  </a:solidFill>
                  <a:latin typeface="Meiryo UI" panose="020B0604030504040204" pitchFamily="50" charset="-128"/>
                  <a:ea typeface="Meiryo UI" panose="020B0604030504040204" pitchFamily="50" charset="-128"/>
                </a:rPr>
                <a:t>)</a:t>
              </a:r>
              <a:r>
                <a:rPr kumimoji="1" lang="ja-JP" altLang="en-US" sz="2000" kern="1200" dirty="0">
                  <a:solidFill>
                    <a:schemeClr val="tx1"/>
                  </a:solidFill>
                  <a:latin typeface="Meiryo UI" panose="020B0604030504040204" pitchFamily="50" charset="-128"/>
                  <a:ea typeface="Meiryo UI" panose="020B0604030504040204" pitchFamily="50" charset="-128"/>
                </a:rPr>
                <a:t>にアクセスするということです。これを</a:t>
              </a:r>
              <a:r>
                <a:rPr kumimoji="1" lang="en-US" altLang="ja-JP" sz="2000" kern="1200" dirty="0">
                  <a:solidFill>
                    <a:schemeClr val="tx1"/>
                  </a:solidFill>
                  <a:latin typeface="Meiryo UI" panose="020B0604030504040204" pitchFamily="50" charset="-128"/>
                  <a:ea typeface="Meiryo UI" panose="020B0604030504040204" pitchFamily="50" charset="-128"/>
                </a:rPr>
                <a:t>DOM</a:t>
              </a:r>
              <a:r>
                <a:rPr kumimoji="1" lang="ja-JP" altLang="en-US" sz="2000" kern="1200" dirty="0">
                  <a:solidFill>
                    <a:schemeClr val="tx1"/>
                  </a:solidFill>
                  <a:latin typeface="Meiryo UI" panose="020B0604030504040204" pitchFamily="50" charset="-128"/>
                  <a:ea typeface="Meiryo UI" panose="020B0604030504040204" pitchFamily="50" charset="-128"/>
                </a:rPr>
                <a:t>操作と言います</a:t>
              </a:r>
              <a:r>
                <a:rPr kumimoji="1" lang="ja-JP" altLang="en-US" sz="2000" kern="1200" dirty="0" smtClean="0">
                  <a:solidFill>
                    <a:schemeClr val="tx1"/>
                  </a:solidFill>
                  <a:latin typeface="Meiryo UI" panose="020B0604030504040204" pitchFamily="50" charset="-128"/>
                  <a:ea typeface="Meiryo UI" panose="020B0604030504040204" pitchFamily="50" charset="-128"/>
                </a:rPr>
                <a:t>。</a:t>
              </a:r>
              <a:endParaRPr kumimoji="1" lang="ja-JP" altLang="en-US" sz="2000" kern="1200" dirty="0">
                <a:solidFill>
                  <a:schemeClr val="tx1"/>
                </a:solidFill>
                <a:latin typeface="Meiryo UI" panose="020B0604030504040204" pitchFamily="50" charset="-128"/>
                <a:ea typeface="Meiryo UI" panose="020B0604030504040204" pitchFamily="50" charset="-128"/>
              </a:endParaRPr>
            </a:p>
          </p:txBody>
        </p:sp>
      </p:grpSp>
      <p:cxnSp>
        <p:nvCxnSpPr>
          <p:cNvPr id="3" name="カギ線コネクタ 2"/>
          <p:cNvCxnSpPr>
            <a:stCxn id="232" idx="2"/>
            <a:endCxn id="4" idx="0"/>
          </p:cNvCxnSpPr>
          <p:nvPr/>
        </p:nvCxnSpPr>
        <p:spPr>
          <a:xfrm rot="5400000">
            <a:off x="2271347" y="2586920"/>
            <a:ext cx="701030" cy="1808962"/>
          </a:xfrm>
          <a:prstGeom prst="bentConnector3">
            <a:avLst>
              <a:gd name="adj1" fmla="val 50000"/>
            </a:avLst>
          </a:prstGeom>
          <a:noFill/>
          <a:ln w="25400" cap="flat">
            <a:solidFill>
              <a:srgbClr val="3399FF"/>
            </a:solidFill>
            <a:prstDash val="sysDash"/>
            <a:round/>
            <a:headEnd type="none"/>
            <a:tailEnd type="triangle"/>
          </a:ln>
          <a:effectLst/>
          <a:sp3d/>
        </p:spPr>
        <p:style>
          <a:lnRef idx="0">
            <a:scrgbClr r="0" g="0" b="0"/>
          </a:lnRef>
          <a:fillRef idx="0">
            <a:scrgbClr r="0" g="0" b="0"/>
          </a:fillRef>
          <a:effectRef idx="0">
            <a:scrgbClr r="0" g="0" b="0"/>
          </a:effectRef>
          <a:fontRef idx="none"/>
        </p:style>
      </p:cxnSp>
      <p:sp>
        <p:nvSpPr>
          <p:cNvPr id="4" name="正方形/長方形 3"/>
          <p:cNvSpPr/>
          <p:nvPr/>
        </p:nvSpPr>
        <p:spPr>
          <a:xfrm>
            <a:off x="1657750" y="3841916"/>
            <a:ext cx="119262" cy="152101"/>
          </a:xfrm>
          <a:prstGeom prst="rect">
            <a:avLst/>
          </a:prstGeom>
          <a:no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latin typeface="+mn-lt"/>
              <a:ea typeface="+mn-ea"/>
              <a:cs typeface="+mn-cs"/>
              <a:sym typeface="Meiryo UI"/>
            </a:endParaRPr>
          </a:p>
        </p:txBody>
      </p:sp>
      <p:sp>
        <p:nvSpPr>
          <p:cNvPr id="26" name="正方形/長方形 25"/>
          <p:cNvSpPr/>
          <p:nvPr/>
        </p:nvSpPr>
        <p:spPr>
          <a:xfrm>
            <a:off x="3668297" y="2906841"/>
            <a:ext cx="119262" cy="152101"/>
          </a:xfrm>
          <a:prstGeom prst="rect">
            <a:avLst/>
          </a:prstGeom>
          <a:no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latin typeface="+mn-lt"/>
              <a:ea typeface="+mn-ea"/>
              <a:cs typeface="+mn-cs"/>
              <a:sym typeface="Meiryo UI"/>
            </a:endParaRPr>
          </a:p>
        </p:txBody>
      </p:sp>
      <p:cxnSp>
        <p:nvCxnSpPr>
          <p:cNvPr id="28" name="直線コネクタ 27"/>
          <p:cNvCxnSpPr/>
          <p:nvPr/>
        </p:nvCxnSpPr>
        <p:spPr>
          <a:xfrm>
            <a:off x="3173165" y="3104856"/>
            <a:ext cx="847451"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30" name="直線コネクタ 29"/>
          <p:cNvCxnSpPr/>
          <p:nvPr/>
        </p:nvCxnSpPr>
        <p:spPr>
          <a:xfrm>
            <a:off x="1234024" y="4033165"/>
            <a:ext cx="847451"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612199274"/>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角丸四角形 38"/>
          <p:cNvSpPr/>
          <p:nvPr/>
        </p:nvSpPr>
        <p:spPr>
          <a:xfrm>
            <a:off x="600366" y="4530712"/>
            <a:ext cx="11074492" cy="2160000"/>
          </a:xfrm>
          <a:prstGeom prst="roundRect">
            <a:avLst>
              <a:gd name="adj" fmla="val 0"/>
            </a:avLst>
          </a:prstGeom>
          <a:solidFill>
            <a:schemeClr val="accent5">
              <a:lumMod val="20000"/>
              <a:lumOff val="80000"/>
              <a:alpha val="77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1800" b="0" i="0" u="none" strike="noStrike" cap="none" spc="0" normalizeH="0" baseline="0" dirty="0">
              <a:ln>
                <a:noFill/>
              </a:ln>
              <a:solidFill>
                <a:srgbClr val="000000"/>
              </a:solidFill>
              <a:effectLst/>
              <a:uFillTx/>
              <a:latin typeface="+mn-lt"/>
              <a:ea typeface="+mn-ea"/>
              <a:cs typeface="+mn-cs"/>
              <a:sym typeface="Meiryo UI"/>
            </a:endParaRPr>
          </a:p>
        </p:txBody>
      </p:sp>
      <p:sp>
        <p:nvSpPr>
          <p:cNvPr id="43" name="角丸四角形 42"/>
          <p:cNvSpPr/>
          <p:nvPr/>
        </p:nvSpPr>
        <p:spPr>
          <a:xfrm>
            <a:off x="3442529" y="4979348"/>
            <a:ext cx="3244597" cy="1572694"/>
          </a:xfrm>
          <a:prstGeom prst="roundRect">
            <a:avLst/>
          </a:prstGeom>
          <a:solidFill>
            <a:srgbClr val="0070C0">
              <a:alpha val="37000"/>
            </a:srgb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3" name="角丸四角形 32"/>
          <p:cNvSpPr/>
          <p:nvPr/>
        </p:nvSpPr>
        <p:spPr>
          <a:xfrm>
            <a:off x="600366" y="2302930"/>
            <a:ext cx="11074492" cy="2160000"/>
          </a:xfrm>
          <a:prstGeom prst="roundRect">
            <a:avLst>
              <a:gd name="adj" fmla="val 0"/>
            </a:avLst>
          </a:prstGeom>
          <a:solidFill>
            <a:schemeClr val="accent5">
              <a:lumMod val="20000"/>
              <a:lumOff val="80000"/>
              <a:alpha val="77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latin typeface="+mn-lt"/>
              <a:ea typeface="+mn-ea"/>
              <a:cs typeface="+mn-cs"/>
              <a:sym typeface="Meiryo UI"/>
            </a:endParaRPr>
          </a:p>
        </p:txBody>
      </p:sp>
      <p:sp>
        <p:nvSpPr>
          <p:cNvPr id="346" name="Shape 346"/>
          <p:cNvSpPr>
            <a:spLocks noGrp="1"/>
          </p:cNvSpPr>
          <p:nvPr>
            <p:ph type="title"/>
          </p:nvPr>
        </p:nvSpPr>
        <p:spPr>
          <a:xfrm>
            <a:off x="555218" y="284176"/>
            <a:ext cx="10122018" cy="915974"/>
          </a:xfrm>
          <a:prstGeom prst="rect">
            <a:avLst/>
          </a:prstGeom>
        </p:spPr>
        <p:txBody>
          <a:bodyPr/>
          <a:lstStyle/>
          <a:p>
            <a:r>
              <a:rPr lang="en-US" altLang="ja-JP" dirty="0"/>
              <a:t>2-2. </a:t>
            </a:r>
            <a:r>
              <a:rPr lang="ja-JP" altLang="en-US" dirty="0" smtClean="0"/>
              <a:t>仮想</a:t>
            </a:r>
            <a:r>
              <a:rPr lang="en-US" altLang="ja-JP" dirty="0" smtClean="0"/>
              <a:t>DOM </a:t>
            </a:r>
            <a:r>
              <a:rPr lang="en-US" altLang="ja-JP" dirty="0" smtClean="0"/>
              <a:t>- </a:t>
            </a:r>
            <a:r>
              <a:rPr lang="ja-JP" altLang="en-US" dirty="0" smtClean="0"/>
              <a:t>従来のレンダリングと</a:t>
            </a:r>
            <a:r>
              <a:rPr lang="en-US" altLang="ja-JP" dirty="0" smtClean="0"/>
              <a:t>React</a:t>
            </a:r>
            <a:r>
              <a:rPr lang="ja-JP" altLang="en-US" dirty="0" smtClean="0"/>
              <a:t>を利用したレンダリング</a:t>
            </a:r>
            <a:endParaRPr dirty="0"/>
          </a:p>
        </p:txBody>
      </p:sp>
      <p:sp>
        <p:nvSpPr>
          <p:cNvPr id="348" name="Shape 348"/>
          <p:cNvSpPr/>
          <p:nvPr/>
        </p:nvSpPr>
        <p:spPr>
          <a:xfrm>
            <a:off x="537632" y="1429525"/>
            <a:ext cx="11164934" cy="34162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lvl1pPr>
              <a:lnSpc>
                <a:spcPct val="90000"/>
              </a:lnSpc>
              <a:spcBef>
                <a:spcPts val="1000"/>
              </a:spcBef>
            </a:lvl1pPr>
          </a:lstStyle>
          <a:p>
            <a:endParaRPr dirty="0"/>
          </a:p>
        </p:txBody>
      </p:sp>
      <p:grpSp>
        <p:nvGrpSpPr>
          <p:cNvPr id="61" name="Group 129"/>
          <p:cNvGrpSpPr/>
          <p:nvPr/>
        </p:nvGrpSpPr>
        <p:grpSpPr>
          <a:xfrm>
            <a:off x="537632" y="1164631"/>
            <a:ext cx="11164934" cy="871419"/>
            <a:chOff x="-1" y="0"/>
            <a:chExt cx="11164932" cy="871417"/>
          </a:xfrm>
        </p:grpSpPr>
        <p:sp>
          <p:nvSpPr>
            <p:cNvPr id="62" name="Shape 127"/>
            <p:cNvSpPr/>
            <p:nvPr/>
          </p:nvSpPr>
          <p:spPr>
            <a:xfrm>
              <a:off x="-1" y="0"/>
              <a:ext cx="11164932" cy="871417"/>
            </a:xfrm>
            <a:prstGeom prst="rect">
              <a:avLst/>
            </a:prstGeom>
            <a:solidFill>
              <a:srgbClr val="DEEBF7"/>
            </a:solidFill>
            <a:ln w="9525" cap="flat">
              <a:solidFill>
                <a:schemeClr val="accent1"/>
              </a:solidFill>
              <a:prstDash val="solid"/>
              <a:round/>
            </a:ln>
            <a:effectLst/>
          </p:spPr>
          <p:txBody>
            <a:bodyPr wrap="square" lIns="45718" tIns="45718" rIns="45718" bIns="45718" numCol="1" anchor="ctr">
              <a:noAutofit/>
            </a:bodyPr>
            <a:lstStyle/>
            <a:p>
              <a:pPr>
                <a:lnSpc>
                  <a:spcPct val="90000"/>
                </a:lnSpc>
                <a:spcBef>
                  <a:spcPts val="1000"/>
                </a:spcBef>
                <a:defRPr sz="2000"/>
              </a:pPr>
              <a:r>
                <a:rPr lang="ja-JP" altLang="en-US" sz="2000" dirty="0" smtClean="0"/>
                <a:t>従来のレンダリングでは、新しい情報をもとに毎回</a:t>
              </a:r>
              <a:r>
                <a:rPr lang="en-US" altLang="ja-JP" sz="2000" dirty="0" smtClean="0"/>
                <a:t>DOM</a:t>
              </a:r>
              <a:r>
                <a:rPr lang="ja-JP" altLang="en-US" sz="2000" dirty="0" smtClean="0"/>
                <a:t>をいちから作成します。</a:t>
              </a:r>
              <a:endParaRPr lang="en-US" altLang="ja-JP" sz="2000" dirty="0" smtClean="0"/>
            </a:p>
            <a:p>
              <a:pPr>
                <a:lnSpc>
                  <a:spcPct val="90000"/>
                </a:lnSpc>
                <a:spcBef>
                  <a:spcPts val="1000"/>
                </a:spcBef>
                <a:defRPr sz="2000"/>
              </a:pPr>
              <a:r>
                <a:rPr lang="en-US" sz="2000" dirty="0" smtClean="0"/>
                <a:t>React</a:t>
              </a:r>
              <a:r>
                <a:rPr lang="ja-JP" altLang="en-US" sz="2000" dirty="0" smtClean="0"/>
                <a:t>を利用した場合では、仮想</a:t>
              </a:r>
              <a:r>
                <a:rPr lang="en-US" altLang="ja-JP" sz="2000" dirty="0" smtClean="0"/>
                <a:t>DOM</a:t>
              </a:r>
              <a:r>
                <a:rPr lang="ja-JP" altLang="en-US" sz="2000" dirty="0" smtClean="0"/>
                <a:t>を作成した後、実</a:t>
              </a:r>
              <a:r>
                <a:rPr lang="en-US" altLang="ja-JP" sz="2000" dirty="0" smtClean="0"/>
                <a:t>DOM</a:t>
              </a:r>
              <a:r>
                <a:rPr lang="ja-JP" altLang="en-US" sz="2000" dirty="0" smtClean="0"/>
                <a:t>に反映させます。</a:t>
              </a:r>
              <a:endParaRPr sz="2000" dirty="0"/>
            </a:p>
          </p:txBody>
        </p:sp>
        <p:sp>
          <p:nvSpPr>
            <p:cNvPr id="63" name="Shape 128"/>
            <p:cNvSpPr/>
            <p:nvPr/>
          </p:nvSpPr>
          <p:spPr>
            <a:xfrm>
              <a:off x="-1" y="251043"/>
              <a:ext cx="11164932" cy="36932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p>
              <a:pPr hangingPunct="1">
                <a:lnSpc>
                  <a:spcPct val="90000"/>
                </a:lnSpc>
                <a:spcBef>
                  <a:spcPts val="1000"/>
                </a:spcBef>
                <a:defRPr sz="1600">
                  <a:latin typeface="ヒラギノ角ゴ ProN W3"/>
                  <a:ea typeface="ヒラギノ角ゴ ProN W3"/>
                  <a:cs typeface="ヒラギノ角ゴ ProN W3"/>
                  <a:sym typeface="ヒラギノ角ゴ ProN W3"/>
                </a:defRPr>
              </a:pPr>
              <a:endParaRPr kumimoji="1" sz="2000" kern="1200" dirty="0">
                <a:solidFill>
                  <a:schemeClr val="tx1"/>
                </a:solidFill>
                <a:latin typeface="Meiryo UI" panose="020B0604030504040204" pitchFamily="50" charset="-128"/>
                <a:ea typeface="Meiryo UI" panose="020B0604030504040204" pitchFamily="50" charset="-128"/>
              </a:endParaRPr>
            </a:p>
          </p:txBody>
        </p:sp>
      </p:grpSp>
      <p:cxnSp>
        <p:nvCxnSpPr>
          <p:cNvPr id="3" name="直線コネクタ 2"/>
          <p:cNvCxnSpPr/>
          <p:nvPr/>
        </p:nvCxnSpPr>
        <p:spPr>
          <a:xfrm flipH="1">
            <a:off x="572656" y="2294078"/>
            <a:ext cx="9235" cy="4392000"/>
          </a:xfrm>
          <a:prstGeom prst="line">
            <a:avLst/>
          </a:prstGeom>
          <a:noFill/>
          <a:ln w="69850" cap="flat">
            <a:solidFill>
              <a:schemeClr val="accent5"/>
            </a:solidFill>
            <a:prstDash val="solid"/>
            <a:round/>
          </a:ln>
          <a:effectLst/>
          <a:sp3d/>
        </p:spPr>
        <p:style>
          <a:lnRef idx="0">
            <a:scrgbClr r="0" g="0" b="0"/>
          </a:lnRef>
          <a:fillRef idx="0">
            <a:scrgbClr r="0" g="0" b="0"/>
          </a:fillRef>
          <a:effectRef idx="0">
            <a:scrgbClr r="0" g="0" b="0"/>
          </a:effectRef>
          <a:fontRef idx="none"/>
        </p:style>
      </p:cxnSp>
      <p:sp>
        <p:nvSpPr>
          <p:cNvPr id="5" name="正方形/長方形 4"/>
          <p:cNvSpPr/>
          <p:nvPr/>
        </p:nvSpPr>
        <p:spPr>
          <a:xfrm>
            <a:off x="618840" y="2306469"/>
            <a:ext cx="2447632" cy="400105"/>
          </a:xfrm>
          <a:prstGeom prst="rect">
            <a:avLst/>
          </a:prstGeom>
          <a:solidFill>
            <a:schemeClr val="accent5">
              <a:lumMod val="75000"/>
            </a:schemeClr>
          </a:solidFill>
          <a:ln w="25400" cap="flat">
            <a:solidFill>
              <a:schemeClr val="accent1">
                <a:lumMod val="50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ja-JP" altLang="en-US" sz="2000" dirty="0" smtClean="0">
                <a:solidFill>
                  <a:schemeClr val="bg1"/>
                </a:solidFill>
              </a:rPr>
              <a:t>従来の表示</a:t>
            </a:r>
            <a:endParaRPr kumimoji="0" lang="ja-JP" altLang="en-US" sz="2000" b="0" i="0" u="none" strike="noStrike" cap="none" spc="0" normalizeH="0" baseline="0" dirty="0">
              <a:ln>
                <a:noFill/>
              </a:ln>
              <a:solidFill>
                <a:schemeClr val="bg1"/>
              </a:solidFill>
              <a:effectLst/>
              <a:uFillTx/>
              <a:sym typeface="Meiryo UI"/>
            </a:endParaRPr>
          </a:p>
        </p:txBody>
      </p:sp>
      <p:pic>
        <p:nvPicPr>
          <p:cNvPr id="14" name="Picture 2" descr="ãã¯ããã³ï¼ç·ãã¯ã¿ã¤ï¼"/>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0259983" y="3400022"/>
            <a:ext cx="591599" cy="59159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ã¯ãªãã¯ããã¨æ°ããã¦ã£ã³ãã¦ã§éãã¾ã"/>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28072" y="2998207"/>
            <a:ext cx="1328654" cy="1080714"/>
          </a:xfrm>
          <a:prstGeom prst="rect">
            <a:avLst/>
          </a:prstGeom>
          <a:noFill/>
          <a:extLst>
            <a:ext uri="{909E8E84-426E-40DD-AFC4-6F175D3DCCD1}">
              <a14:hiddenFill xmlns:a14="http://schemas.microsoft.com/office/drawing/2010/main">
                <a:solidFill>
                  <a:srgbClr val="FFFFFF"/>
                </a:solidFill>
              </a14:hiddenFill>
            </a:ext>
          </a:extLst>
        </p:spPr>
      </p:pic>
      <p:sp>
        <p:nvSpPr>
          <p:cNvPr id="16" name="右矢印 15"/>
          <p:cNvSpPr/>
          <p:nvPr/>
        </p:nvSpPr>
        <p:spPr>
          <a:xfrm>
            <a:off x="2494058" y="3347861"/>
            <a:ext cx="5018390" cy="474509"/>
          </a:xfrm>
          <a:prstGeom prst="rightArrow">
            <a:avLst>
              <a:gd name="adj1" fmla="val 50000"/>
              <a:gd name="adj2" fmla="val 64084"/>
            </a:avLst>
          </a:prstGeom>
          <a:solidFill>
            <a:srgbClr val="3399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618839" y="4523124"/>
            <a:ext cx="2447633" cy="400105"/>
          </a:xfrm>
          <a:prstGeom prst="rect">
            <a:avLst/>
          </a:prstGeom>
          <a:solidFill>
            <a:schemeClr val="accent5">
              <a:lumMod val="75000"/>
            </a:schemeClr>
          </a:solidFill>
          <a:ln w="25400" cap="flat">
            <a:solidFill>
              <a:schemeClr val="accent1">
                <a:lumMod val="50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altLang="ja-JP" sz="2000" b="0" i="0" u="none" strike="noStrike" cap="none" spc="0" normalizeH="0" baseline="0" dirty="0" smtClean="0">
                <a:ln>
                  <a:noFill/>
                </a:ln>
                <a:solidFill>
                  <a:schemeClr val="bg1"/>
                </a:solidFill>
                <a:effectLst/>
                <a:uFillTx/>
                <a:sym typeface="Meiryo UI"/>
              </a:rPr>
              <a:t>React</a:t>
            </a:r>
            <a:r>
              <a:rPr lang="ja-JP" altLang="en-US" sz="2000" dirty="0" smtClean="0">
                <a:solidFill>
                  <a:schemeClr val="bg1"/>
                </a:solidFill>
              </a:rPr>
              <a:t>を利用した表示</a:t>
            </a:r>
            <a:endParaRPr kumimoji="0" lang="ja-JP" altLang="en-US" sz="2000" b="0" i="0" u="none" strike="noStrike" cap="none" spc="0" normalizeH="0" baseline="0" dirty="0">
              <a:ln>
                <a:noFill/>
              </a:ln>
              <a:solidFill>
                <a:schemeClr val="bg1"/>
              </a:solidFill>
              <a:effectLst/>
              <a:uFillTx/>
              <a:sym typeface="Meiryo UI"/>
            </a:endParaRPr>
          </a:p>
        </p:txBody>
      </p:sp>
      <p:sp>
        <p:nvSpPr>
          <p:cNvPr id="18" name="雲 17"/>
          <p:cNvSpPr/>
          <p:nvPr/>
        </p:nvSpPr>
        <p:spPr>
          <a:xfrm>
            <a:off x="822041" y="5520963"/>
            <a:ext cx="1403928" cy="609058"/>
          </a:xfrm>
          <a:prstGeom prst="cloud">
            <a:avLst/>
          </a:prstGeom>
          <a:solidFill>
            <a:srgbClr val="FFFFFF"/>
          </a:solidFill>
          <a:ln w="25400" cap="flat">
            <a:solidFill>
              <a:schemeClr val="tx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ja-JP" altLang="en-US" sz="2000" b="0" i="0" u="none" strike="noStrike" cap="none" spc="0" normalizeH="0" baseline="0" dirty="0" smtClean="0">
                <a:ln>
                  <a:noFill/>
                </a:ln>
                <a:solidFill>
                  <a:srgbClr val="000000"/>
                </a:solidFill>
                <a:effectLst/>
                <a:uFillTx/>
                <a:latin typeface="+mn-lt"/>
                <a:ea typeface="+mn-ea"/>
                <a:cs typeface="+mn-cs"/>
                <a:sym typeface="Meiryo UI"/>
              </a:rPr>
              <a:t>情報</a:t>
            </a:r>
            <a:endParaRPr kumimoji="0" lang="ja-JP" altLang="en-US" sz="2000" b="0" i="0" u="none" strike="noStrike" cap="none" spc="0" normalizeH="0" baseline="0" dirty="0">
              <a:ln>
                <a:noFill/>
              </a:ln>
              <a:solidFill>
                <a:srgbClr val="000000"/>
              </a:solidFill>
              <a:effectLst/>
              <a:uFillTx/>
              <a:latin typeface="+mn-lt"/>
              <a:ea typeface="+mn-ea"/>
              <a:cs typeface="+mn-cs"/>
              <a:sym typeface="Meiryo UI"/>
            </a:endParaRPr>
          </a:p>
        </p:txBody>
      </p:sp>
      <p:sp>
        <p:nvSpPr>
          <p:cNvPr id="20" name="角丸四角形 19"/>
          <p:cNvSpPr/>
          <p:nvPr/>
        </p:nvSpPr>
        <p:spPr>
          <a:xfrm>
            <a:off x="7602579" y="3062859"/>
            <a:ext cx="1322247" cy="1095531"/>
          </a:xfrm>
          <a:prstGeom prst="roundRect">
            <a:avLst/>
          </a:prstGeom>
          <a:solidFill>
            <a:schemeClr val="bg2">
              <a:lumMod val="50000"/>
            </a:schemeClr>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r>
              <a:rPr lang="ja-JP" altLang="en-US" sz="2000" dirty="0" smtClean="0"/>
              <a:t>実</a:t>
            </a:r>
            <a:r>
              <a:rPr lang="en-US" altLang="ja-JP" sz="2000" dirty="0" smtClean="0"/>
              <a:t>DOM</a:t>
            </a:r>
            <a:endParaRPr lang="ja-JP" altLang="en-US" sz="2000" dirty="0"/>
          </a:p>
        </p:txBody>
      </p:sp>
      <p:sp>
        <p:nvSpPr>
          <p:cNvPr id="22" name="角丸四角形 21"/>
          <p:cNvSpPr/>
          <p:nvPr/>
        </p:nvSpPr>
        <p:spPr>
          <a:xfrm>
            <a:off x="7602579" y="5317290"/>
            <a:ext cx="1322247" cy="1095531"/>
          </a:xfrm>
          <a:prstGeom prst="roundRect">
            <a:avLst/>
          </a:prstGeom>
          <a:solidFill>
            <a:schemeClr val="bg2">
              <a:lumMod val="50000"/>
            </a:schemeClr>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r>
              <a:rPr lang="ja-JP" altLang="en-US" sz="2000" dirty="0" smtClean="0"/>
              <a:t>実</a:t>
            </a:r>
            <a:r>
              <a:rPr lang="en-US" altLang="ja-JP" sz="2000" dirty="0" smtClean="0"/>
              <a:t>DOM</a:t>
            </a:r>
            <a:endParaRPr lang="ja-JP" altLang="en-US" sz="2000" dirty="0"/>
          </a:p>
        </p:txBody>
      </p:sp>
      <p:sp>
        <p:nvSpPr>
          <p:cNvPr id="24" name="角丸四角形 23"/>
          <p:cNvSpPr/>
          <p:nvPr/>
        </p:nvSpPr>
        <p:spPr>
          <a:xfrm>
            <a:off x="3694784" y="5313234"/>
            <a:ext cx="1322247" cy="1095531"/>
          </a:xfrm>
          <a:prstGeom prst="roundRect">
            <a:avLst/>
          </a:prstGeom>
          <a:solidFill>
            <a:schemeClr val="bg2"/>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r>
              <a:rPr lang="ja-JP" altLang="en-US" sz="2000" dirty="0" smtClean="0"/>
              <a:t>旧仮想</a:t>
            </a:r>
            <a:r>
              <a:rPr lang="en-US" altLang="ja-JP" sz="2000" dirty="0" smtClean="0"/>
              <a:t>DOM</a:t>
            </a:r>
            <a:endParaRPr lang="ja-JP" altLang="en-US" sz="2000" dirty="0"/>
          </a:p>
        </p:txBody>
      </p:sp>
      <p:sp>
        <p:nvSpPr>
          <p:cNvPr id="25" name="角丸四角形 24"/>
          <p:cNvSpPr/>
          <p:nvPr/>
        </p:nvSpPr>
        <p:spPr>
          <a:xfrm>
            <a:off x="5105289" y="5310803"/>
            <a:ext cx="1322247" cy="1095531"/>
          </a:xfrm>
          <a:prstGeom prst="roundRect">
            <a:avLst/>
          </a:prstGeom>
          <a:solidFill>
            <a:schemeClr val="bg2"/>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r>
              <a:rPr lang="ja-JP" altLang="en-US" sz="2000" dirty="0" smtClean="0"/>
              <a:t>新仮想</a:t>
            </a:r>
            <a:r>
              <a:rPr lang="en-US" altLang="ja-JP" sz="2000" dirty="0" smtClean="0"/>
              <a:t>DOM</a:t>
            </a:r>
            <a:endParaRPr lang="ja-JP" altLang="en-US" sz="2000" dirty="0"/>
          </a:p>
        </p:txBody>
      </p:sp>
      <p:sp>
        <p:nvSpPr>
          <p:cNvPr id="26" name="右矢印 25"/>
          <p:cNvSpPr/>
          <p:nvPr/>
        </p:nvSpPr>
        <p:spPr>
          <a:xfrm>
            <a:off x="9060874" y="3334008"/>
            <a:ext cx="1108978" cy="474509"/>
          </a:xfrm>
          <a:prstGeom prst="rightArrow">
            <a:avLst>
              <a:gd name="adj1" fmla="val 50000"/>
              <a:gd name="adj2" fmla="val 64084"/>
            </a:avLst>
          </a:prstGeom>
          <a:solidFill>
            <a:srgbClr val="3399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右矢印 26"/>
          <p:cNvSpPr/>
          <p:nvPr/>
        </p:nvSpPr>
        <p:spPr>
          <a:xfrm>
            <a:off x="2493672" y="5553185"/>
            <a:ext cx="1067068" cy="474509"/>
          </a:xfrm>
          <a:prstGeom prst="rightArrow">
            <a:avLst>
              <a:gd name="adj1" fmla="val 50000"/>
              <a:gd name="adj2" fmla="val 64084"/>
            </a:avLst>
          </a:prstGeom>
          <a:solidFill>
            <a:srgbClr val="3399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右矢印 27"/>
          <p:cNvSpPr/>
          <p:nvPr/>
        </p:nvSpPr>
        <p:spPr>
          <a:xfrm>
            <a:off x="6552738" y="5588237"/>
            <a:ext cx="975973" cy="474509"/>
          </a:xfrm>
          <a:prstGeom prst="rightArrow">
            <a:avLst>
              <a:gd name="adj1" fmla="val 50000"/>
              <a:gd name="adj2" fmla="val 64084"/>
            </a:avLst>
          </a:prstGeom>
          <a:solidFill>
            <a:srgbClr val="3399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右矢印 28"/>
          <p:cNvSpPr/>
          <p:nvPr/>
        </p:nvSpPr>
        <p:spPr>
          <a:xfrm>
            <a:off x="9060874" y="5588236"/>
            <a:ext cx="1108978" cy="474509"/>
          </a:xfrm>
          <a:prstGeom prst="rightArrow">
            <a:avLst>
              <a:gd name="adj1" fmla="val 50000"/>
              <a:gd name="adj2" fmla="val 64084"/>
            </a:avLst>
          </a:prstGeom>
          <a:solidFill>
            <a:srgbClr val="3399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0" name="Picture 2" descr="ãã¯ããã³ï¼ç·ãã¯ã¿ã¤ï¼"/>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0259983" y="5625183"/>
            <a:ext cx="591599" cy="591599"/>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ã¯ãªãã¯ããã¨æ°ããã¦ã£ã³ãã¦ã§éãã¾ã"/>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28072" y="5177188"/>
            <a:ext cx="1328654" cy="1080714"/>
          </a:xfrm>
          <a:prstGeom prst="rect">
            <a:avLst/>
          </a:prstGeom>
          <a:noFill/>
          <a:extLst>
            <a:ext uri="{909E8E84-426E-40DD-AFC4-6F175D3DCCD1}">
              <a14:hiddenFill xmlns:a14="http://schemas.microsoft.com/office/drawing/2010/main">
                <a:solidFill>
                  <a:srgbClr val="FFFFFF"/>
                </a:solidFill>
              </a14:hiddenFill>
            </a:ext>
          </a:extLst>
        </p:spPr>
      </p:pic>
      <p:sp>
        <p:nvSpPr>
          <p:cNvPr id="37" name="雲 36"/>
          <p:cNvSpPr/>
          <p:nvPr/>
        </p:nvSpPr>
        <p:spPr>
          <a:xfrm>
            <a:off x="822041" y="3334576"/>
            <a:ext cx="1403928" cy="609058"/>
          </a:xfrm>
          <a:prstGeom prst="cloud">
            <a:avLst/>
          </a:prstGeom>
          <a:solidFill>
            <a:srgbClr val="FFFFFF"/>
          </a:solidFill>
          <a:ln w="25400" cap="flat">
            <a:solidFill>
              <a:schemeClr val="tx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ja-JP" altLang="en-US" sz="2000" b="0" i="0" u="none" strike="noStrike" cap="none" spc="0" normalizeH="0" baseline="0" dirty="0" smtClean="0">
                <a:ln>
                  <a:noFill/>
                </a:ln>
                <a:solidFill>
                  <a:srgbClr val="000000"/>
                </a:solidFill>
                <a:effectLst/>
                <a:uFillTx/>
                <a:latin typeface="+mn-lt"/>
                <a:ea typeface="+mn-ea"/>
                <a:cs typeface="+mn-cs"/>
                <a:sym typeface="Meiryo UI"/>
              </a:rPr>
              <a:t>情報</a:t>
            </a:r>
            <a:endParaRPr kumimoji="0" lang="ja-JP" altLang="en-US" sz="2000" b="0" i="0" u="none" strike="noStrike" cap="none" spc="0" normalizeH="0" baseline="0" dirty="0">
              <a:ln>
                <a:noFill/>
              </a:ln>
              <a:solidFill>
                <a:srgbClr val="000000"/>
              </a:solidFill>
              <a:effectLst/>
              <a:uFillTx/>
              <a:latin typeface="+mn-lt"/>
              <a:ea typeface="+mn-ea"/>
              <a:cs typeface="+mn-cs"/>
              <a:sym typeface="Meiryo UI"/>
            </a:endParaRPr>
          </a:p>
        </p:txBody>
      </p:sp>
      <p:sp>
        <p:nvSpPr>
          <p:cNvPr id="41" name="左右矢印 40"/>
          <p:cNvSpPr/>
          <p:nvPr/>
        </p:nvSpPr>
        <p:spPr>
          <a:xfrm>
            <a:off x="4756305" y="5699073"/>
            <a:ext cx="545058" cy="328621"/>
          </a:xfrm>
          <a:prstGeom prst="leftRightArrow">
            <a:avLst/>
          </a:prstGeom>
          <a:solidFill>
            <a:srgbClr val="92D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テキスト ボックス 34"/>
          <p:cNvSpPr txBox="1"/>
          <p:nvPr/>
        </p:nvSpPr>
        <p:spPr>
          <a:xfrm>
            <a:off x="4520833" y="4979348"/>
            <a:ext cx="1080655" cy="369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ja-JP" altLang="en-US" sz="1800" b="0" i="0" u="none" strike="noStrike" cap="none" spc="0" normalizeH="0" baseline="0" dirty="0" smtClean="0">
                <a:ln>
                  <a:noFill/>
                </a:ln>
                <a:solidFill>
                  <a:srgbClr val="000000"/>
                </a:solidFill>
                <a:effectLst/>
                <a:uFillTx/>
                <a:latin typeface="+mn-lt"/>
                <a:ea typeface="+mn-ea"/>
                <a:cs typeface="+mn-cs"/>
                <a:sym typeface="Meiryo UI"/>
              </a:rPr>
              <a:t>差分比較</a:t>
            </a:r>
            <a:endParaRPr kumimoji="0" lang="ja-JP" altLang="en-US" sz="1800" b="0" i="0" u="none" strike="noStrike" cap="none" spc="0" normalizeH="0" baseline="0" dirty="0">
              <a:ln>
                <a:noFill/>
              </a:ln>
              <a:solidFill>
                <a:srgbClr val="000000"/>
              </a:solidFill>
              <a:effectLst/>
              <a:uFillTx/>
              <a:latin typeface="+mn-lt"/>
              <a:ea typeface="+mn-ea"/>
              <a:cs typeface="+mn-cs"/>
              <a:sym typeface="Meiryo UI"/>
            </a:endParaRPr>
          </a:p>
        </p:txBody>
      </p:sp>
      <p:sp>
        <p:nvSpPr>
          <p:cNvPr id="47" name="線吹き出し 2 (枠付き) 46"/>
          <p:cNvSpPr/>
          <p:nvPr/>
        </p:nvSpPr>
        <p:spPr>
          <a:xfrm>
            <a:off x="3550052" y="2390559"/>
            <a:ext cx="3870659" cy="761732"/>
          </a:xfrm>
          <a:prstGeom prst="borderCallout2">
            <a:avLst>
              <a:gd name="adj1" fmla="val 37535"/>
              <a:gd name="adj2" fmla="val 100683"/>
              <a:gd name="adj3" fmla="val 38087"/>
              <a:gd name="adj4" fmla="val 115392"/>
              <a:gd name="adj5" fmla="val 82674"/>
              <a:gd name="adj6" fmla="val 119726"/>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lumMod val="85000"/>
                    <a:lumOff val="15000"/>
                  </a:schemeClr>
                </a:solidFill>
              </a:rPr>
              <a:t>毎回</a:t>
            </a:r>
            <a:r>
              <a:rPr lang="en-US" altLang="ja-JP" dirty="0" smtClean="0">
                <a:solidFill>
                  <a:schemeClr val="tx1">
                    <a:lumMod val="85000"/>
                    <a:lumOff val="15000"/>
                  </a:schemeClr>
                </a:solidFill>
              </a:rPr>
              <a:t>DOM</a:t>
            </a:r>
            <a:r>
              <a:rPr lang="ja-JP" altLang="en-US" dirty="0" smtClean="0">
                <a:solidFill>
                  <a:schemeClr val="tx1">
                    <a:lumMod val="85000"/>
                    <a:lumOff val="15000"/>
                  </a:schemeClr>
                </a:solidFill>
              </a:rPr>
              <a:t>をいちから作成するため</a:t>
            </a:r>
            <a:endParaRPr lang="en-US" altLang="ja-JP" dirty="0" smtClean="0">
              <a:solidFill>
                <a:schemeClr val="tx1">
                  <a:lumMod val="85000"/>
                  <a:lumOff val="15000"/>
                </a:schemeClr>
              </a:solidFill>
            </a:endParaRPr>
          </a:p>
          <a:p>
            <a:r>
              <a:rPr lang="ja-JP" altLang="en-US" dirty="0" smtClean="0">
                <a:solidFill>
                  <a:schemeClr val="tx1">
                    <a:lumMod val="85000"/>
                    <a:lumOff val="15000"/>
                  </a:schemeClr>
                </a:solidFill>
              </a:rPr>
              <a:t>待ち時間が長くなるという問題点が・・・</a:t>
            </a:r>
            <a:endParaRPr lang="en-US" altLang="ja-JP" dirty="0">
              <a:solidFill>
                <a:schemeClr val="tx1">
                  <a:lumMod val="85000"/>
                  <a:lumOff val="15000"/>
                </a:schemeClr>
              </a:solidFill>
            </a:endParaRPr>
          </a:p>
        </p:txBody>
      </p:sp>
      <p:sp>
        <p:nvSpPr>
          <p:cNvPr id="48" name="線吹き出し 2 (枠付き) 47"/>
          <p:cNvSpPr/>
          <p:nvPr/>
        </p:nvSpPr>
        <p:spPr>
          <a:xfrm>
            <a:off x="6937238" y="4355189"/>
            <a:ext cx="4919488" cy="761732"/>
          </a:xfrm>
          <a:prstGeom prst="borderCallout2">
            <a:avLst>
              <a:gd name="adj1" fmla="val 59466"/>
              <a:gd name="adj2" fmla="val -74"/>
              <a:gd name="adj3" fmla="val 60018"/>
              <a:gd name="adj4" fmla="val -5894"/>
              <a:gd name="adj5" fmla="val 93062"/>
              <a:gd name="adj6" fmla="val -12718"/>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lumMod val="85000"/>
                    <a:lumOff val="15000"/>
                  </a:schemeClr>
                </a:solidFill>
              </a:rPr>
              <a:t>仮想</a:t>
            </a:r>
            <a:r>
              <a:rPr lang="en-US" altLang="ja-JP" dirty="0" smtClean="0">
                <a:solidFill>
                  <a:schemeClr val="tx1">
                    <a:lumMod val="85000"/>
                    <a:lumOff val="15000"/>
                  </a:schemeClr>
                </a:solidFill>
              </a:rPr>
              <a:t>DOM</a:t>
            </a:r>
            <a:r>
              <a:rPr lang="ja-JP" altLang="en-US" dirty="0" smtClean="0">
                <a:solidFill>
                  <a:schemeClr val="tx1">
                    <a:lumMod val="85000"/>
                    <a:lumOff val="15000"/>
                  </a:schemeClr>
                </a:solidFill>
              </a:rPr>
              <a:t>によって時間短縮！</a:t>
            </a:r>
            <a:r>
              <a:rPr lang="en-US" altLang="ja-JP" dirty="0" smtClean="0">
                <a:solidFill>
                  <a:schemeClr val="tx1">
                    <a:lumMod val="85000"/>
                    <a:lumOff val="15000"/>
                  </a:schemeClr>
                </a:solidFill>
              </a:rPr>
              <a:t>(</a:t>
            </a:r>
            <a:r>
              <a:rPr lang="ja-JP" altLang="en-US" dirty="0" smtClean="0">
                <a:solidFill>
                  <a:schemeClr val="tx1">
                    <a:lumMod val="85000"/>
                    <a:lumOff val="15000"/>
                  </a:schemeClr>
                </a:solidFill>
              </a:rPr>
              <a:t>詳細は次ページ</a:t>
            </a:r>
            <a:r>
              <a:rPr lang="en-US" altLang="ja-JP" dirty="0" smtClean="0">
                <a:solidFill>
                  <a:schemeClr val="tx1">
                    <a:lumMod val="85000"/>
                    <a:lumOff val="15000"/>
                  </a:schemeClr>
                </a:solidFill>
              </a:rPr>
              <a:t>)</a:t>
            </a:r>
            <a:endParaRPr lang="en-US" altLang="ja-JP" dirty="0">
              <a:solidFill>
                <a:schemeClr val="tx1">
                  <a:lumMod val="85000"/>
                  <a:lumOff val="15000"/>
                </a:schemeClr>
              </a:solidFill>
            </a:endParaRPr>
          </a:p>
        </p:txBody>
      </p:sp>
    </p:spTree>
    <p:extLst>
      <p:ext uri="{BB962C8B-B14F-4D97-AF65-F5344CB8AC3E}">
        <p14:creationId xmlns:p14="http://schemas.microsoft.com/office/powerpoint/2010/main" val="2568931415"/>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正方形/長方形 158"/>
          <p:cNvSpPr/>
          <p:nvPr/>
        </p:nvSpPr>
        <p:spPr>
          <a:xfrm>
            <a:off x="537635" y="2742729"/>
            <a:ext cx="7285565" cy="3888000"/>
          </a:xfrm>
          <a:prstGeom prst="rect">
            <a:avLst/>
          </a:prstGeom>
          <a:solidFill>
            <a:schemeClr val="accent5">
              <a:lumMod val="20000"/>
              <a:lumOff val="80000"/>
              <a:alpha val="77000"/>
            </a:schemeClr>
          </a:solidFill>
          <a:ln w="25400" cap="flat">
            <a:solidFill>
              <a:schemeClr val="bg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endParaRPr lang="ja-JP" altLang="en-US">
              <a:solidFill>
                <a:srgbClr val="000000"/>
              </a:solidFill>
            </a:endParaRPr>
          </a:p>
        </p:txBody>
      </p:sp>
      <p:sp>
        <p:nvSpPr>
          <p:cNvPr id="21" name="コンテンツ プレースホルダー 3"/>
          <p:cNvSpPr txBox="1">
            <a:spLocks/>
          </p:cNvSpPr>
          <p:nvPr/>
        </p:nvSpPr>
        <p:spPr>
          <a:xfrm>
            <a:off x="537635" y="1164631"/>
            <a:ext cx="11164927" cy="1393175"/>
          </a:xfrm>
          <a:prstGeom prst="rect">
            <a:avLst/>
          </a:prstGeom>
          <a:solidFill>
            <a:schemeClr val="accent1">
              <a:lumMod val="20000"/>
              <a:lumOff val="80000"/>
            </a:schemeClr>
          </a:solidFill>
          <a:ln>
            <a:solidFill>
              <a:schemeClr val="accent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dirty="0"/>
              <a:t>React</a:t>
            </a:r>
            <a:r>
              <a:rPr lang="ja-JP" altLang="en-US" dirty="0"/>
              <a:t>で</a:t>
            </a:r>
            <a:r>
              <a:rPr lang="ja-JP" altLang="en-US" dirty="0" smtClean="0"/>
              <a:t>は、ページ表示時に実</a:t>
            </a:r>
            <a:r>
              <a:rPr lang="en-US" altLang="ja-JP" dirty="0" smtClean="0"/>
              <a:t>DOM</a:t>
            </a:r>
            <a:r>
              <a:rPr lang="ja-JP" altLang="en-US" dirty="0"/>
              <a:t>と対構造と</a:t>
            </a:r>
            <a:r>
              <a:rPr lang="ja-JP" altLang="en-US" dirty="0" smtClean="0"/>
              <a:t>なる仮想</a:t>
            </a:r>
            <a:r>
              <a:rPr lang="en-US" altLang="ja-JP" dirty="0" smtClean="0"/>
              <a:t>DOM</a:t>
            </a:r>
            <a:r>
              <a:rPr lang="ja-JP" altLang="en-US" dirty="0"/>
              <a:t>を定義</a:t>
            </a:r>
            <a:r>
              <a:rPr lang="ja-JP" altLang="en-US" dirty="0" smtClean="0"/>
              <a:t>し</a:t>
            </a:r>
            <a:r>
              <a:rPr lang="ja-JP" altLang="en-US" dirty="0" smtClean="0"/>
              <a:t>、差分</a:t>
            </a:r>
            <a:r>
              <a:rPr lang="ja-JP" altLang="en-US" dirty="0" smtClean="0"/>
              <a:t>比較を行います</a:t>
            </a:r>
            <a:r>
              <a:rPr lang="ja-JP" altLang="en-US" dirty="0" smtClean="0"/>
              <a:t>。</a:t>
            </a:r>
            <a:endParaRPr lang="en-US" altLang="ja-JP" dirty="0" smtClean="0"/>
          </a:p>
          <a:p>
            <a:pPr marL="0" indent="0">
              <a:buNone/>
            </a:pPr>
            <a:r>
              <a:rPr lang="ja-JP" altLang="en-US" dirty="0" smtClean="0"/>
              <a:t>そして</a:t>
            </a:r>
            <a:r>
              <a:rPr lang="ja-JP" altLang="en-US" dirty="0" smtClean="0"/>
              <a:t>、実</a:t>
            </a:r>
            <a:r>
              <a:rPr lang="en-US" altLang="ja-JP" dirty="0" smtClean="0"/>
              <a:t>DOM</a:t>
            </a:r>
            <a:r>
              <a:rPr lang="ja-JP" altLang="en-US" dirty="0" smtClean="0"/>
              <a:t>ではその差分となった箇所を</a:t>
            </a:r>
            <a:r>
              <a:rPr lang="ja-JP" altLang="en-US" dirty="0"/>
              <a:t>更新</a:t>
            </a:r>
            <a:r>
              <a:rPr lang="ja-JP" altLang="en-US" dirty="0" smtClean="0"/>
              <a:t>します。</a:t>
            </a:r>
            <a:endParaRPr lang="en-US" altLang="ja-JP" dirty="0" smtClean="0"/>
          </a:p>
          <a:p>
            <a:pPr marL="0" indent="0">
              <a:buNone/>
            </a:pPr>
            <a:r>
              <a:rPr lang="ja-JP" altLang="en-US" dirty="0" smtClean="0"/>
              <a:t>これにより、</a:t>
            </a:r>
            <a:r>
              <a:rPr lang="en-US" altLang="ja-JP" dirty="0" smtClean="0"/>
              <a:t>DOM</a:t>
            </a:r>
            <a:r>
              <a:rPr lang="ja-JP" altLang="en-US" dirty="0" smtClean="0"/>
              <a:t>操作が最小限となり、ページの表示速度を早めることができます。</a:t>
            </a:r>
            <a:endParaRPr lang="en-US" altLang="ja-JP" dirty="0" smtClean="0"/>
          </a:p>
        </p:txBody>
      </p:sp>
      <p:sp>
        <p:nvSpPr>
          <p:cNvPr id="41" name="正方形/長方形 40"/>
          <p:cNvSpPr/>
          <p:nvPr/>
        </p:nvSpPr>
        <p:spPr>
          <a:xfrm>
            <a:off x="1310045" y="2969164"/>
            <a:ext cx="1180030" cy="411358"/>
          </a:xfrm>
          <a:prstGeom prst="rect">
            <a:avLst/>
          </a:prstGeom>
          <a:solidFill>
            <a:srgbClr val="3B383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Document</a:t>
            </a:r>
            <a:endParaRPr lang="ja-JP" altLang="en-US" sz="1200" dirty="0"/>
          </a:p>
        </p:txBody>
      </p:sp>
      <p:sp>
        <p:nvSpPr>
          <p:cNvPr id="43" name="正方形/長方形 42"/>
          <p:cNvSpPr/>
          <p:nvPr/>
        </p:nvSpPr>
        <p:spPr>
          <a:xfrm>
            <a:off x="1310045" y="3565216"/>
            <a:ext cx="1180030" cy="411358"/>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&lt;html&gt;</a:t>
            </a:r>
            <a:endParaRPr kumimoji="1" lang="ja-JP" altLang="en-US" sz="1200" dirty="0"/>
          </a:p>
        </p:txBody>
      </p:sp>
      <p:sp>
        <p:nvSpPr>
          <p:cNvPr id="44" name="正方形/長方形 43"/>
          <p:cNvSpPr/>
          <p:nvPr/>
        </p:nvSpPr>
        <p:spPr>
          <a:xfrm>
            <a:off x="1310045" y="4221851"/>
            <a:ext cx="1180030" cy="411358"/>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&lt;body&gt;</a:t>
            </a:r>
            <a:endParaRPr kumimoji="1" lang="ja-JP" altLang="en-US" sz="1200" dirty="0"/>
          </a:p>
        </p:txBody>
      </p:sp>
      <p:cxnSp>
        <p:nvCxnSpPr>
          <p:cNvPr id="45" name="直線矢印コネクタ 44"/>
          <p:cNvCxnSpPr>
            <a:stCxn id="41" idx="2"/>
            <a:endCxn id="43" idx="0"/>
          </p:cNvCxnSpPr>
          <p:nvPr/>
        </p:nvCxnSpPr>
        <p:spPr>
          <a:xfrm>
            <a:off x="1900060" y="3380522"/>
            <a:ext cx="0" cy="184694"/>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46" name="正方形/長方形 45"/>
          <p:cNvSpPr/>
          <p:nvPr/>
        </p:nvSpPr>
        <p:spPr>
          <a:xfrm>
            <a:off x="1311439" y="4986177"/>
            <a:ext cx="1180030" cy="411358"/>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&lt;h1&gt;</a:t>
            </a:r>
            <a:endParaRPr kumimoji="1" lang="ja-JP" altLang="en-US" sz="1200" dirty="0"/>
          </a:p>
        </p:txBody>
      </p:sp>
      <p:cxnSp>
        <p:nvCxnSpPr>
          <p:cNvPr id="52" name="直線矢印コネクタ 51"/>
          <p:cNvCxnSpPr>
            <a:stCxn id="46" idx="2"/>
            <a:endCxn id="54" idx="0"/>
          </p:cNvCxnSpPr>
          <p:nvPr/>
        </p:nvCxnSpPr>
        <p:spPr>
          <a:xfrm flipH="1">
            <a:off x="1900060" y="5397535"/>
            <a:ext cx="1394" cy="272572"/>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54" name="角丸四角形 53"/>
          <p:cNvSpPr/>
          <p:nvPr/>
        </p:nvSpPr>
        <p:spPr>
          <a:xfrm>
            <a:off x="1280665" y="5670107"/>
            <a:ext cx="1238790" cy="349834"/>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smtClean="0">
                <a:solidFill>
                  <a:schemeClr val="tx1"/>
                </a:solidFill>
              </a:rPr>
              <a:t>ヘッダー１</a:t>
            </a:r>
            <a:endParaRPr lang="ja-JP" altLang="en-US" sz="1200" dirty="0">
              <a:solidFill>
                <a:schemeClr val="tx1"/>
              </a:solidFill>
            </a:endParaRPr>
          </a:p>
        </p:txBody>
      </p:sp>
      <p:cxnSp>
        <p:nvCxnSpPr>
          <p:cNvPr id="57" name="直線矢印コネクタ 56"/>
          <p:cNvCxnSpPr>
            <a:stCxn id="43" idx="2"/>
            <a:endCxn id="44" idx="0"/>
          </p:cNvCxnSpPr>
          <p:nvPr/>
        </p:nvCxnSpPr>
        <p:spPr>
          <a:xfrm>
            <a:off x="1900060" y="3976574"/>
            <a:ext cx="0" cy="245277"/>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0" name="直線矢印コネクタ 59"/>
          <p:cNvCxnSpPr>
            <a:stCxn id="44" idx="2"/>
            <a:endCxn id="46" idx="0"/>
          </p:cNvCxnSpPr>
          <p:nvPr/>
        </p:nvCxnSpPr>
        <p:spPr>
          <a:xfrm>
            <a:off x="1900060" y="4633209"/>
            <a:ext cx="1394" cy="352968"/>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13" name="正方形/長方形 112"/>
          <p:cNvSpPr/>
          <p:nvPr/>
        </p:nvSpPr>
        <p:spPr>
          <a:xfrm>
            <a:off x="5377781" y="2969164"/>
            <a:ext cx="1180030" cy="411358"/>
          </a:xfrm>
          <a:prstGeom prst="rect">
            <a:avLst/>
          </a:prstGeom>
          <a:solidFill>
            <a:srgbClr val="3B383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Document</a:t>
            </a:r>
            <a:endParaRPr kumimoji="1" lang="ja-JP" altLang="en-US" sz="1200" dirty="0"/>
          </a:p>
        </p:txBody>
      </p:sp>
      <p:sp>
        <p:nvSpPr>
          <p:cNvPr id="114" name="正方形/長方形 113"/>
          <p:cNvSpPr/>
          <p:nvPr/>
        </p:nvSpPr>
        <p:spPr>
          <a:xfrm>
            <a:off x="5377781" y="3565216"/>
            <a:ext cx="1180030" cy="411358"/>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&lt;html&gt;</a:t>
            </a:r>
            <a:endParaRPr kumimoji="1" lang="ja-JP" altLang="en-US" sz="1200" dirty="0"/>
          </a:p>
        </p:txBody>
      </p:sp>
      <p:sp>
        <p:nvSpPr>
          <p:cNvPr id="115" name="正方形/長方形 114"/>
          <p:cNvSpPr/>
          <p:nvPr/>
        </p:nvSpPr>
        <p:spPr>
          <a:xfrm>
            <a:off x="5377781" y="4221851"/>
            <a:ext cx="1180030" cy="411358"/>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&lt;body&gt;</a:t>
            </a:r>
            <a:endParaRPr kumimoji="1" lang="ja-JP" altLang="en-US" sz="1200" dirty="0"/>
          </a:p>
        </p:txBody>
      </p:sp>
      <p:cxnSp>
        <p:nvCxnSpPr>
          <p:cNvPr id="116" name="直線矢印コネクタ 115"/>
          <p:cNvCxnSpPr>
            <a:stCxn id="113" idx="2"/>
            <a:endCxn id="114" idx="0"/>
          </p:cNvCxnSpPr>
          <p:nvPr/>
        </p:nvCxnSpPr>
        <p:spPr>
          <a:xfrm>
            <a:off x="5967796" y="3380522"/>
            <a:ext cx="0" cy="184694"/>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17" name="正方形/長方形 116"/>
          <p:cNvSpPr/>
          <p:nvPr/>
        </p:nvSpPr>
        <p:spPr>
          <a:xfrm>
            <a:off x="4660670" y="4986177"/>
            <a:ext cx="1180030" cy="411358"/>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&lt;h1&gt;</a:t>
            </a:r>
            <a:endParaRPr kumimoji="1" lang="ja-JP" altLang="en-US" sz="1200" dirty="0"/>
          </a:p>
        </p:txBody>
      </p:sp>
      <p:cxnSp>
        <p:nvCxnSpPr>
          <p:cNvPr id="118" name="直線矢印コネクタ 117"/>
          <p:cNvCxnSpPr>
            <a:stCxn id="117" idx="2"/>
            <a:endCxn id="119" idx="0"/>
          </p:cNvCxnSpPr>
          <p:nvPr/>
        </p:nvCxnSpPr>
        <p:spPr>
          <a:xfrm flipH="1">
            <a:off x="5249291" y="5397535"/>
            <a:ext cx="1394" cy="272572"/>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19" name="角丸四角形 118"/>
          <p:cNvSpPr/>
          <p:nvPr/>
        </p:nvSpPr>
        <p:spPr>
          <a:xfrm>
            <a:off x="4629896" y="5670107"/>
            <a:ext cx="1238790" cy="349834"/>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smtClean="0">
                <a:solidFill>
                  <a:schemeClr val="tx1"/>
                </a:solidFill>
              </a:rPr>
              <a:t>ヘッダー１</a:t>
            </a:r>
            <a:endParaRPr lang="ja-JP" altLang="en-US" sz="1200" dirty="0">
              <a:solidFill>
                <a:schemeClr val="tx1"/>
              </a:solidFill>
            </a:endParaRPr>
          </a:p>
        </p:txBody>
      </p:sp>
      <p:cxnSp>
        <p:nvCxnSpPr>
          <p:cNvPr id="120" name="直線矢印コネクタ 119"/>
          <p:cNvCxnSpPr>
            <a:stCxn id="114" idx="2"/>
            <a:endCxn id="115" idx="0"/>
          </p:cNvCxnSpPr>
          <p:nvPr/>
        </p:nvCxnSpPr>
        <p:spPr>
          <a:xfrm>
            <a:off x="5967796" y="3976574"/>
            <a:ext cx="0" cy="245277"/>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23" name="正方形/長方形 122"/>
          <p:cNvSpPr/>
          <p:nvPr/>
        </p:nvSpPr>
        <p:spPr>
          <a:xfrm>
            <a:off x="6090013" y="4986177"/>
            <a:ext cx="1180030" cy="411358"/>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&lt;h2&gt;</a:t>
            </a:r>
            <a:endParaRPr kumimoji="1" lang="ja-JP" altLang="en-US" sz="1200" dirty="0"/>
          </a:p>
        </p:txBody>
      </p:sp>
      <p:cxnSp>
        <p:nvCxnSpPr>
          <p:cNvPr id="124" name="直線矢印コネクタ 123"/>
          <p:cNvCxnSpPr>
            <a:stCxn id="123" idx="2"/>
            <a:endCxn id="125" idx="0"/>
          </p:cNvCxnSpPr>
          <p:nvPr/>
        </p:nvCxnSpPr>
        <p:spPr>
          <a:xfrm flipH="1">
            <a:off x="6678634" y="5397535"/>
            <a:ext cx="1394" cy="272572"/>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25" name="角丸四角形 124"/>
          <p:cNvSpPr/>
          <p:nvPr/>
        </p:nvSpPr>
        <p:spPr>
          <a:xfrm>
            <a:off x="6059239" y="5670107"/>
            <a:ext cx="1238790" cy="349834"/>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ヘッダ</a:t>
            </a:r>
            <a:r>
              <a:rPr lang="ja-JP" altLang="en-US" sz="1200" dirty="0" smtClean="0">
                <a:solidFill>
                  <a:schemeClr val="tx1"/>
                </a:solidFill>
              </a:rPr>
              <a:t>ー</a:t>
            </a:r>
            <a:r>
              <a:rPr lang="ja-JP" altLang="en-US" sz="1200" dirty="0">
                <a:solidFill>
                  <a:schemeClr val="tx1"/>
                </a:solidFill>
              </a:rPr>
              <a:t>２</a:t>
            </a:r>
          </a:p>
        </p:txBody>
      </p:sp>
      <p:cxnSp>
        <p:nvCxnSpPr>
          <p:cNvPr id="128" name="カギ線コネクタ 127"/>
          <p:cNvCxnSpPr>
            <a:stCxn id="115" idx="2"/>
            <a:endCxn id="117" idx="0"/>
          </p:cNvCxnSpPr>
          <p:nvPr/>
        </p:nvCxnSpPr>
        <p:spPr>
          <a:xfrm rot="5400000">
            <a:off x="5432757" y="4451138"/>
            <a:ext cx="352968" cy="717111"/>
          </a:xfrm>
          <a:prstGeom prst="bentConnector3">
            <a:avLst>
              <a:gd name="adj1" fmla="val 50000"/>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31" name="カギ線コネクタ 130"/>
          <p:cNvCxnSpPr>
            <a:stCxn id="115" idx="2"/>
            <a:endCxn id="123" idx="0"/>
          </p:cNvCxnSpPr>
          <p:nvPr/>
        </p:nvCxnSpPr>
        <p:spPr>
          <a:xfrm rot="16200000" flipH="1">
            <a:off x="6147428" y="4453577"/>
            <a:ext cx="352968" cy="712232"/>
          </a:xfrm>
          <a:prstGeom prst="bentConnector3">
            <a:avLst>
              <a:gd name="adj1" fmla="val 50000"/>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41" name="左右矢印 140"/>
          <p:cNvSpPr/>
          <p:nvPr/>
        </p:nvSpPr>
        <p:spPr>
          <a:xfrm>
            <a:off x="2717056" y="4212991"/>
            <a:ext cx="1805559" cy="939338"/>
          </a:xfrm>
          <a:prstGeom prst="leftRightArrow">
            <a:avLst/>
          </a:prstGeom>
          <a:solidFill>
            <a:srgbClr val="3399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差分比較</a:t>
            </a:r>
          </a:p>
        </p:txBody>
      </p:sp>
      <p:sp>
        <p:nvSpPr>
          <p:cNvPr id="142" name="テキスト ボックス 141"/>
          <p:cNvSpPr txBox="1"/>
          <p:nvPr/>
        </p:nvSpPr>
        <p:spPr>
          <a:xfrm>
            <a:off x="1019983" y="6191689"/>
            <a:ext cx="1911592" cy="369332"/>
          </a:xfrm>
          <a:prstGeom prst="rect">
            <a:avLst/>
          </a:prstGeom>
          <a:noFill/>
        </p:spPr>
        <p:txBody>
          <a:bodyPr wrap="square" rtlCol="0">
            <a:spAutoFit/>
          </a:bodyPr>
          <a:lstStyle/>
          <a:p>
            <a:pPr algn="ctr"/>
            <a:r>
              <a:rPr lang="ja-JP" altLang="en-US" dirty="0" smtClean="0"/>
              <a:t>旧仮想</a:t>
            </a:r>
            <a:r>
              <a:rPr kumimoji="1" lang="en-US" altLang="ja-JP" dirty="0" smtClean="0"/>
              <a:t>DOM</a:t>
            </a:r>
            <a:endParaRPr kumimoji="1" lang="ja-JP" altLang="en-US" dirty="0"/>
          </a:p>
        </p:txBody>
      </p:sp>
      <p:sp>
        <p:nvSpPr>
          <p:cNvPr id="143" name="テキスト ボックス 142"/>
          <p:cNvSpPr txBox="1"/>
          <p:nvPr/>
        </p:nvSpPr>
        <p:spPr>
          <a:xfrm>
            <a:off x="5008482" y="6191689"/>
            <a:ext cx="1911592" cy="369332"/>
          </a:xfrm>
          <a:prstGeom prst="rect">
            <a:avLst/>
          </a:prstGeom>
          <a:noFill/>
        </p:spPr>
        <p:txBody>
          <a:bodyPr wrap="square" rtlCol="0">
            <a:spAutoFit/>
          </a:bodyPr>
          <a:lstStyle/>
          <a:p>
            <a:pPr algn="ctr"/>
            <a:r>
              <a:rPr lang="ja-JP" altLang="en-US" dirty="0"/>
              <a:t>新</a:t>
            </a:r>
            <a:r>
              <a:rPr lang="ja-JP" altLang="en-US" dirty="0" smtClean="0"/>
              <a:t>仮想</a:t>
            </a:r>
            <a:r>
              <a:rPr kumimoji="1" lang="en-US" altLang="ja-JP" dirty="0" smtClean="0"/>
              <a:t>DOM</a:t>
            </a:r>
            <a:endParaRPr kumimoji="1" lang="ja-JP" altLang="en-US" dirty="0"/>
          </a:p>
        </p:txBody>
      </p:sp>
      <p:sp>
        <p:nvSpPr>
          <p:cNvPr id="160" name="角丸四角形 159"/>
          <p:cNvSpPr/>
          <p:nvPr/>
        </p:nvSpPr>
        <p:spPr>
          <a:xfrm>
            <a:off x="5964279" y="4855394"/>
            <a:ext cx="1411656" cy="1280524"/>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右矢印 161"/>
          <p:cNvSpPr/>
          <p:nvPr/>
        </p:nvSpPr>
        <p:spPr>
          <a:xfrm>
            <a:off x="7949778" y="4217672"/>
            <a:ext cx="1319948" cy="924556"/>
          </a:xfrm>
          <a:prstGeom prst="rightArrow">
            <a:avLst>
              <a:gd name="adj1" fmla="val 51486"/>
              <a:gd name="adj2" fmla="val 64084"/>
            </a:avLst>
          </a:prstGeom>
          <a:solidFill>
            <a:srgbClr val="3399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反映</a:t>
            </a:r>
          </a:p>
        </p:txBody>
      </p:sp>
      <p:sp>
        <p:nvSpPr>
          <p:cNvPr id="38" name="角丸四角形 37"/>
          <p:cNvSpPr/>
          <p:nvPr/>
        </p:nvSpPr>
        <p:spPr>
          <a:xfrm>
            <a:off x="9395552" y="4043175"/>
            <a:ext cx="2016798" cy="1361143"/>
          </a:xfrm>
          <a:prstGeom prst="roundRect">
            <a:avLst/>
          </a:prstGeom>
          <a:solidFill>
            <a:schemeClr val="bg2">
              <a:lumMod val="50000"/>
            </a:schemeClr>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r>
              <a:rPr lang="ja-JP" altLang="en-US" sz="2000" dirty="0" smtClean="0"/>
              <a:t>実</a:t>
            </a:r>
            <a:r>
              <a:rPr lang="en-US" altLang="ja-JP" sz="2000" dirty="0" smtClean="0"/>
              <a:t>DOM</a:t>
            </a:r>
            <a:endParaRPr lang="ja-JP" altLang="en-US" sz="2000" dirty="0"/>
          </a:p>
        </p:txBody>
      </p:sp>
      <p:sp>
        <p:nvSpPr>
          <p:cNvPr id="42" name="Shape 226"/>
          <p:cNvSpPr>
            <a:spLocks noGrp="1"/>
          </p:cNvSpPr>
          <p:nvPr>
            <p:ph type="title"/>
          </p:nvPr>
        </p:nvSpPr>
        <p:spPr>
          <a:xfrm>
            <a:off x="555218" y="284176"/>
            <a:ext cx="9784082" cy="915974"/>
          </a:xfrm>
          <a:prstGeom prst="rect">
            <a:avLst/>
          </a:prstGeom>
        </p:spPr>
        <p:txBody>
          <a:bodyPr/>
          <a:lstStyle/>
          <a:p>
            <a:r>
              <a:rPr lang="en-US" altLang="ja-JP" dirty="0"/>
              <a:t>2-2. </a:t>
            </a:r>
            <a:r>
              <a:rPr lang="ja-JP" altLang="en-US" dirty="0" smtClean="0"/>
              <a:t>仮想</a:t>
            </a:r>
            <a:r>
              <a:rPr dirty="0" smtClean="0"/>
              <a:t>DOM</a:t>
            </a:r>
            <a:r>
              <a:rPr lang="en-US" dirty="0" smtClean="0"/>
              <a:t> </a:t>
            </a:r>
            <a:r>
              <a:rPr dirty="0" smtClean="0"/>
              <a:t>- </a:t>
            </a:r>
            <a:r>
              <a:rPr lang="en-US" dirty="0" smtClean="0"/>
              <a:t>React</a:t>
            </a:r>
            <a:r>
              <a:rPr lang="ja-JP" altLang="en-US" dirty="0" smtClean="0"/>
              <a:t>における仮想</a:t>
            </a:r>
            <a:r>
              <a:rPr dirty="0" smtClean="0"/>
              <a:t>DOM</a:t>
            </a:r>
            <a:r>
              <a:rPr lang="ja-JP" altLang="en-US" dirty="0" smtClean="0"/>
              <a:t>の利用</a:t>
            </a:r>
            <a:endParaRPr dirty="0"/>
          </a:p>
        </p:txBody>
      </p:sp>
      <p:sp>
        <p:nvSpPr>
          <p:cNvPr id="47" name="線吹き出し 2 (枠付き) 46"/>
          <p:cNvSpPr/>
          <p:nvPr/>
        </p:nvSpPr>
        <p:spPr>
          <a:xfrm>
            <a:off x="7761447" y="5670107"/>
            <a:ext cx="1116973" cy="595163"/>
          </a:xfrm>
          <a:prstGeom prst="borderCallout2">
            <a:avLst>
              <a:gd name="adj1" fmla="val 19302"/>
              <a:gd name="adj2" fmla="val 1240"/>
              <a:gd name="adj3" fmla="val 18750"/>
              <a:gd name="adj4" fmla="val -16667"/>
              <a:gd name="adj5" fmla="val -26888"/>
              <a:gd name="adj6" fmla="val -47543"/>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lumMod val="85000"/>
                    <a:lumOff val="15000"/>
                  </a:schemeClr>
                </a:solidFill>
              </a:rPr>
              <a:t>追加箇所</a:t>
            </a:r>
            <a:endParaRPr lang="en-US" altLang="ja-JP" dirty="0">
              <a:solidFill>
                <a:schemeClr val="tx1">
                  <a:lumMod val="85000"/>
                  <a:lumOff val="15000"/>
                </a:schemeClr>
              </a:solidFill>
            </a:endParaRPr>
          </a:p>
        </p:txBody>
      </p:sp>
    </p:spTree>
    <p:extLst>
      <p:ext uri="{BB962C8B-B14F-4D97-AF65-F5344CB8AC3E}">
        <p14:creationId xmlns:p14="http://schemas.microsoft.com/office/powerpoint/2010/main" val="142941849"/>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コンテンツ プレースホルダー 3"/>
          <p:cNvSpPr txBox="1">
            <a:spLocks/>
          </p:cNvSpPr>
          <p:nvPr/>
        </p:nvSpPr>
        <p:spPr>
          <a:xfrm>
            <a:off x="1100649" y="2309440"/>
            <a:ext cx="4322164" cy="2754886"/>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24" name="テキスト ボックス 23"/>
          <p:cNvSpPr txBox="1"/>
          <p:nvPr/>
        </p:nvSpPr>
        <p:spPr>
          <a:xfrm>
            <a:off x="1197858" y="2920623"/>
            <a:ext cx="4049464" cy="1754326"/>
          </a:xfrm>
          <a:prstGeom prst="rect">
            <a:avLst/>
          </a:prstGeom>
          <a:noFill/>
        </p:spPr>
        <p:txBody>
          <a:bodyPr wrap="square" rtlCol="0">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ReactDOM.render(</a:t>
            </a:r>
          </a:p>
          <a:p>
            <a:r>
              <a:rPr lang="en-US" altLang="ja-JP" dirty="0">
                <a:solidFill>
                  <a:schemeClr val="bg1"/>
                </a:solidFill>
                <a:latin typeface="ＭＳ Ｐゴシック" panose="020B0600070205080204" pitchFamily="50" charset="-128"/>
                <a:ea typeface="ＭＳ Ｐゴシック" panose="020B0600070205080204" pitchFamily="50" charset="-128"/>
              </a:rPr>
              <a:t>  &lt;div&gt;</a:t>
            </a:r>
          </a:p>
          <a:p>
            <a:r>
              <a:rPr lang="en-US" altLang="ja-JP" dirty="0">
                <a:solidFill>
                  <a:schemeClr val="bg1"/>
                </a:solidFill>
                <a:latin typeface="ＭＳ Ｐゴシック" panose="020B0600070205080204" pitchFamily="50" charset="-128"/>
                <a:ea typeface="ＭＳ Ｐゴシック" panose="020B0600070205080204" pitchFamily="50" charset="-128"/>
              </a:rPr>
              <a:t>     &lt;</a:t>
            </a:r>
            <a:r>
              <a:rPr lang="en-US" altLang="ja-JP" dirty="0" smtClean="0">
                <a:solidFill>
                  <a:schemeClr val="bg1"/>
                </a:solidFill>
                <a:latin typeface="ＭＳ Ｐゴシック" panose="020B0600070205080204" pitchFamily="50" charset="-128"/>
                <a:ea typeface="ＭＳ Ｐゴシック" panose="020B0600070205080204" pitchFamily="50" charset="-128"/>
              </a:rPr>
              <a:t>h1&gt;</a:t>
            </a:r>
            <a:r>
              <a:rPr lang="ja-JP" altLang="en-US" dirty="0" smtClean="0">
                <a:solidFill>
                  <a:schemeClr val="bg1"/>
                </a:solidFill>
                <a:latin typeface="ＭＳ Ｐゴシック" panose="020B0600070205080204" pitchFamily="50" charset="-128"/>
                <a:ea typeface="ＭＳ Ｐゴシック" panose="020B0600070205080204" pitchFamily="50" charset="-128"/>
              </a:rPr>
              <a:t>ヘッダー</a:t>
            </a:r>
            <a:r>
              <a:rPr lang="en-US" altLang="ja-JP" dirty="0" smtClean="0">
                <a:solidFill>
                  <a:schemeClr val="bg1"/>
                </a:solidFill>
                <a:latin typeface="ＭＳ Ｐゴシック" panose="020B0600070205080204" pitchFamily="50" charset="-128"/>
                <a:ea typeface="ＭＳ Ｐゴシック" panose="020B0600070205080204" pitchFamily="50" charset="-128"/>
              </a:rPr>
              <a:t>&lt;/</a:t>
            </a:r>
            <a:r>
              <a:rPr lang="en-US" altLang="ja-JP" dirty="0">
                <a:solidFill>
                  <a:schemeClr val="bg1"/>
                </a:solidFill>
                <a:latin typeface="ＭＳ Ｐゴシック" panose="020B0600070205080204" pitchFamily="50" charset="-128"/>
                <a:ea typeface="ＭＳ Ｐゴシック" panose="020B0600070205080204" pitchFamily="50" charset="-128"/>
              </a:rPr>
              <a:t>h1&gt;</a:t>
            </a:r>
          </a:p>
          <a:p>
            <a:r>
              <a:rPr lang="en-US" altLang="ja-JP" dirty="0">
                <a:solidFill>
                  <a:schemeClr val="bg1"/>
                </a:solidFill>
                <a:latin typeface="ＭＳ Ｐゴシック" panose="020B0600070205080204" pitchFamily="50" charset="-128"/>
                <a:ea typeface="ＭＳ Ｐゴシック" panose="020B0600070205080204" pitchFamily="50" charset="-128"/>
              </a:rPr>
              <a:t>  &lt;/div&gt;,</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document.getElementById</a:t>
            </a:r>
            <a:r>
              <a:rPr lang="en-US" altLang="ja-JP" dirty="0">
                <a:solidFill>
                  <a:schemeClr val="bg1"/>
                </a:solidFill>
                <a:latin typeface="ＭＳ Ｐゴシック" panose="020B0600070205080204" pitchFamily="50" charset="-128"/>
                <a:ea typeface="ＭＳ Ｐゴシック" panose="020B0600070205080204" pitchFamily="50" charset="-128"/>
              </a:rPr>
              <a:t>(‘sample')</a:t>
            </a:r>
          </a:p>
          <a:p>
            <a:r>
              <a:rPr lang="en-US" altLang="ja-JP" dirty="0">
                <a:solidFill>
                  <a:schemeClr val="bg1"/>
                </a:solidFill>
                <a:latin typeface="ＭＳ Ｐゴシック" panose="020B0600070205080204" pitchFamily="50" charset="-128"/>
                <a:ea typeface="ＭＳ Ｐゴシック" panose="020B0600070205080204" pitchFamily="50" charset="-128"/>
              </a:rPr>
              <a:t>);</a:t>
            </a:r>
          </a:p>
        </p:txBody>
      </p:sp>
      <p:sp>
        <p:nvSpPr>
          <p:cNvPr id="26" name="コンテンツ プレースホルダー 3"/>
          <p:cNvSpPr txBox="1">
            <a:spLocks/>
          </p:cNvSpPr>
          <p:nvPr/>
        </p:nvSpPr>
        <p:spPr>
          <a:xfrm>
            <a:off x="6174896" y="2326462"/>
            <a:ext cx="4322164" cy="2754886"/>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2" name="タイトル 1"/>
          <p:cNvSpPr>
            <a:spLocks noGrp="1"/>
          </p:cNvSpPr>
          <p:nvPr>
            <p:ph type="title"/>
          </p:nvPr>
        </p:nvSpPr>
        <p:spPr>
          <a:xfrm>
            <a:off x="555219" y="284176"/>
            <a:ext cx="9784080" cy="915974"/>
          </a:xfrm>
        </p:spPr>
        <p:txBody>
          <a:bodyPr/>
          <a:lstStyle/>
          <a:p>
            <a:r>
              <a:rPr lang="en-US" altLang="ja-JP" dirty="0"/>
              <a:t>2-2. </a:t>
            </a:r>
            <a:r>
              <a:rPr lang="ja-JP" altLang="en-US" dirty="0" smtClean="0"/>
              <a:t>仮想</a:t>
            </a:r>
            <a:r>
              <a:rPr lang="en-US" altLang="ja-JP" dirty="0" smtClean="0"/>
              <a:t>DOM</a:t>
            </a:r>
            <a:r>
              <a:rPr kumimoji="1" lang="ja-JP" altLang="en-US" dirty="0" smtClean="0"/>
              <a:t> </a:t>
            </a:r>
            <a:r>
              <a:rPr kumimoji="1" lang="en-US" altLang="ja-JP" dirty="0" smtClean="0"/>
              <a:t>- </a:t>
            </a:r>
            <a:r>
              <a:rPr lang="ja-JP" altLang="en-US" dirty="0" smtClean="0"/>
              <a:t>プログラム上の</a:t>
            </a:r>
            <a:r>
              <a:rPr lang="en-US" altLang="ja-JP" dirty="0" smtClean="0"/>
              <a:t>DOM</a:t>
            </a:r>
            <a:endParaRPr kumimoji="1" lang="ja-JP" altLang="en-US" dirty="0"/>
          </a:p>
        </p:txBody>
      </p:sp>
      <p:sp>
        <p:nvSpPr>
          <p:cNvPr id="25" name="コンテンツ プレースホルダー 3"/>
          <p:cNvSpPr txBox="1">
            <a:spLocks/>
          </p:cNvSpPr>
          <p:nvPr/>
        </p:nvSpPr>
        <p:spPr>
          <a:xfrm>
            <a:off x="537635" y="1164631"/>
            <a:ext cx="11164927" cy="871416"/>
          </a:xfrm>
          <a:prstGeom prst="rect">
            <a:avLst/>
          </a:prstGeom>
          <a:solidFill>
            <a:schemeClr val="accent1">
              <a:lumMod val="20000"/>
              <a:lumOff val="80000"/>
            </a:schemeClr>
          </a:solidFill>
          <a:ln>
            <a:solidFill>
              <a:schemeClr val="accent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smtClean="0"/>
              <a:t>プログラムでの仮想</a:t>
            </a:r>
            <a:r>
              <a:rPr lang="en-US" altLang="ja-JP" dirty="0" smtClean="0"/>
              <a:t>DOM</a:t>
            </a:r>
            <a:r>
              <a:rPr lang="ja-JP" altLang="en-US" dirty="0" smtClean="0"/>
              <a:t>及び実</a:t>
            </a:r>
            <a:r>
              <a:rPr lang="en-US" altLang="ja-JP" dirty="0" smtClean="0"/>
              <a:t>DOM</a:t>
            </a:r>
            <a:r>
              <a:rPr lang="ja-JP" altLang="en-US" dirty="0" smtClean="0"/>
              <a:t>は、</a:t>
            </a:r>
            <a:r>
              <a:rPr lang="en-US" altLang="ja-JP" dirty="0" smtClean="0"/>
              <a:t>ReactDom.render</a:t>
            </a:r>
            <a:r>
              <a:rPr lang="ja-JP" altLang="en-US" dirty="0" smtClean="0"/>
              <a:t>を使用する際に出てきます。</a:t>
            </a:r>
            <a:endParaRPr lang="en-US" altLang="ja-JP" dirty="0" smtClean="0"/>
          </a:p>
          <a:p>
            <a:pPr marL="0" indent="0">
              <a:buNone/>
            </a:pPr>
            <a:r>
              <a:rPr lang="ja-JP" altLang="en-US" dirty="0" smtClean="0"/>
              <a:t>本関数を使用することで、仮想</a:t>
            </a:r>
            <a:r>
              <a:rPr lang="en-US" altLang="ja-JP" dirty="0" smtClean="0"/>
              <a:t>DOM</a:t>
            </a:r>
            <a:r>
              <a:rPr lang="ja-JP" altLang="en-US" dirty="0" smtClean="0"/>
              <a:t>の内容を実</a:t>
            </a:r>
            <a:r>
              <a:rPr lang="en-US" altLang="ja-JP" dirty="0" smtClean="0"/>
              <a:t>DOM</a:t>
            </a:r>
            <a:r>
              <a:rPr lang="ja-JP" altLang="en-US" dirty="0" smtClean="0"/>
              <a:t>に反映させます。</a:t>
            </a:r>
            <a:endParaRPr lang="en-US" altLang="ja-JP" dirty="0" smtClean="0"/>
          </a:p>
        </p:txBody>
      </p:sp>
      <p:cxnSp>
        <p:nvCxnSpPr>
          <p:cNvPr id="20" name="カギ線コネクタ 19"/>
          <p:cNvCxnSpPr>
            <a:stCxn id="10" idx="2"/>
            <a:endCxn id="37" idx="2"/>
          </p:cNvCxnSpPr>
          <p:nvPr/>
        </p:nvCxnSpPr>
        <p:spPr>
          <a:xfrm rot="5400000" flipH="1" flipV="1">
            <a:off x="5466395" y="2336961"/>
            <a:ext cx="1032873" cy="3115077"/>
          </a:xfrm>
          <a:prstGeom prst="bentConnector3">
            <a:avLst>
              <a:gd name="adj1" fmla="val -22132"/>
            </a:avLst>
          </a:prstGeom>
          <a:noFill/>
          <a:ln w="25400" cap="flat">
            <a:solidFill>
              <a:srgbClr val="3399FF"/>
            </a:solidFill>
            <a:prstDash val="sysDash"/>
            <a:round/>
            <a:headEnd type="none"/>
            <a:tailEnd type="triangle"/>
          </a:ln>
          <a:effectLst/>
          <a:sp3d/>
        </p:spPr>
        <p:style>
          <a:lnRef idx="0">
            <a:scrgbClr r="0" g="0" b="0"/>
          </a:lnRef>
          <a:fillRef idx="0">
            <a:scrgbClr r="0" g="0" b="0"/>
          </a:fillRef>
          <a:effectRef idx="0">
            <a:scrgbClr r="0" g="0" b="0"/>
          </a:effectRef>
          <a:fontRef idx="none"/>
        </p:style>
      </p:cxnSp>
      <p:sp>
        <p:nvSpPr>
          <p:cNvPr id="27" name="テキスト ボックス 26"/>
          <p:cNvSpPr txBox="1"/>
          <p:nvPr/>
        </p:nvSpPr>
        <p:spPr>
          <a:xfrm>
            <a:off x="6292500" y="3008731"/>
            <a:ext cx="4049464" cy="369332"/>
          </a:xfrm>
          <a:prstGeom prst="rect">
            <a:avLst/>
          </a:prstGeom>
          <a:noFill/>
        </p:spPr>
        <p:txBody>
          <a:bodyPr wrap="square" rtlCol="0">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&lt;div id=“sample”&gt;&lt;div&gt;</a:t>
            </a:r>
          </a:p>
        </p:txBody>
      </p:sp>
      <p:sp>
        <p:nvSpPr>
          <p:cNvPr id="29" name="フローチャート: 処理 28"/>
          <p:cNvSpPr/>
          <p:nvPr/>
        </p:nvSpPr>
        <p:spPr>
          <a:xfrm>
            <a:off x="1394987" y="3239062"/>
            <a:ext cx="2245206" cy="861884"/>
          </a:xfrm>
          <a:prstGeom prst="flowChartProcess">
            <a:avLst/>
          </a:prstGeom>
          <a:no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線吹き出し 2 (枠付き) 29"/>
          <p:cNvSpPr/>
          <p:nvPr/>
        </p:nvSpPr>
        <p:spPr>
          <a:xfrm>
            <a:off x="4133514" y="2916502"/>
            <a:ext cx="1486428" cy="595163"/>
          </a:xfrm>
          <a:prstGeom prst="borderCallout2">
            <a:avLst>
              <a:gd name="adj1" fmla="val 19302"/>
              <a:gd name="adj2" fmla="val 1240"/>
              <a:gd name="adj3" fmla="val 18750"/>
              <a:gd name="adj4" fmla="val -16667"/>
              <a:gd name="adj5" fmla="val 97264"/>
              <a:gd name="adj6" fmla="val -49197"/>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lumMod val="85000"/>
                    <a:lumOff val="15000"/>
                  </a:schemeClr>
                </a:solidFill>
              </a:rPr>
              <a:t>仮想</a:t>
            </a:r>
            <a:r>
              <a:rPr lang="en-US" altLang="ja-JP" dirty="0" smtClean="0">
                <a:solidFill>
                  <a:schemeClr val="tx1">
                    <a:lumMod val="85000"/>
                    <a:lumOff val="15000"/>
                  </a:schemeClr>
                </a:solidFill>
              </a:rPr>
              <a:t>DOM</a:t>
            </a:r>
            <a:endParaRPr lang="en-US" altLang="ja-JP" dirty="0">
              <a:solidFill>
                <a:schemeClr val="tx1">
                  <a:lumMod val="85000"/>
                  <a:lumOff val="15000"/>
                </a:schemeClr>
              </a:solidFill>
            </a:endParaRPr>
          </a:p>
        </p:txBody>
      </p:sp>
      <p:cxnSp>
        <p:nvCxnSpPr>
          <p:cNvPr id="31" name="直線コネクタ 30"/>
          <p:cNvCxnSpPr/>
          <p:nvPr/>
        </p:nvCxnSpPr>
        <p:spPr>
          <a:xfrm>
            <a:off x="4001569" y="4342539"/>
            <a:ext cx="847451"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32" name="直線コネクタ 31"/>
          <p:cNvCxnSpPr/>
          <p:nvPr/>
        </p:nvCxnSpPr>
        <p:spPr>
          <a:xfrm>
            <a:off x="7121028" y="3341119"/>
            <a:ext cx="847451"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35" name="正方形/長方形 34"/>
          <p:cNvSpPr/>
          <p:nvPr/>
        </p:nvSpPr>
        <p:spPr>
          <a:xfrm>
            <a:off x="1118673" y="2332170"/>
            <a:ext cx="1450104" cy="369328"/>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sample.js</a:t>
            </a:r>
            <a:endParaRPr kumimoji="1" lang="ja-JP" altLang="en-US" dirty="0">
              <a:solidFill>
                <a:schemeClr val="tx1"/>
              </a:solidFill>
            </a:endParaRPr>
          </a:p>
        </p:txBody>
      </p:sp>
      <p:sp>
        <p:nvSpPr>
          <p:cNvPr id="36" name="正方形/長方形 35"/>
          <p:cNvSpPr/>
          <p:nvPr/>
        </p:nvSpPr>
        <p:spPr>
          <a:xfrm>
            <a:off x="6193368" y="2343905"/>
            <a:ext cx="1450104" cy="369328"/>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index.html</a:t>
            </a:r>
            <a:endParaRPr kumimoji="1" lang="ja-JP" altLang="en-US" dirty="0">
              <a:solidFill>
                <a:schemeClr val="tx1"/>
              </a:solidFill>
            </a:endParaRPr>
          </a:p>
        </p:txBody>
      </p:sp>
      <p:sp>
        <p:nvSpPr>
          <p:cNvPr id="10" name="正方形/長方形 9"/>
          <p:cNvSpPr/>
          <p:nvPr/>
        </p:nvSpPr>
        <p:spPr>
          <a:xfrm>
            <a:off x="4342167" y="4205550"/>
            <a:ext cx="166254" cy="205386"/>
          </a:xfrm>
          <a:prstGeom prst="rect">
            <a:avLst/>
          </a:prstGeom>
          <a:no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latin typeface="+mn-lt"/>
              <a:ea typeface="+mn-ea"/>
              <a:cs typeface="+mn-cs"/>
              <a:sym typeface="Meiryo UI"/>
            </a:endParaRPr>
          </a:p>
        </p:txBody>
      </p:sp>
      <p:sp>
        <p:nvSpPr>
          <p:cNvPr id="37" name="正方形/長方形 36"/>
          <p:cNvSpPr/>
          <p:nvPr/>
        </p:nvSpPr>
        <p:spPr>
          <a:xfrm>
            <a:off x="7457244" y="3172677"/>
            <a:ext cx="166254" cy="205386"/>
          </a:xfrm>
          <a:prstGeom prst="rect">
            <a:avLst/>
          </a:prstGeom>
          <a:no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latin typeface="+mn-lt"/>
              <a:ea typeface="+mn-ea"/>
              <a:cs typeface="+mn-cs"/>
              <a:sym typeface="Meiryo UI"/>
            </a:endParaRPr>
          </a:p>
        </p:txBody>
      </p:sp>
      <p:sp>
        <p:nvSpPr>
          <p:cNvPr id="42" name="線吹き出し 2 (枠付き) 41"/>
          <p:cNvSpPr/>
          <p:nvPr/>
        </p:nvSpPr>
        <p:spPr>
          <a:xfrm>
            <a:off x="2293990" y="5505823"/>
            <a:ext cx="8327117" cy="917737"/>
          </a:xfrm>
          <a:prstGeom prst="borderCallout2">
            <a:avLst>
              <a:gd name="adj1" fmla="val 44211"/>
              <a:gd name="adj2" fmla="val -299"/>
              <a:gd name="adj3" fmla="val 44617"/>
              <a:gd name="adj4" fmla="val -6614"/>
              <a:gd name="adj5" fmla="val -70525"/>
              <a:gd name="adj6" fmla="val -9048"/>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1" dirty="0" smtClean="0">
                <a:solidFill>
                  <a:srgbClr val="FF0000"/>
                </a:solidFill>
              </a:rPr>
              <a:t>&lt;ReactDom.render</a:t>
            </a:r>
            <a:r>
              <a:rPr lang="ja-JP" altLang="en-US" b="1" dirty="0" smtClean="0">
                <a:solidFill>
                  <a:srgbClr val="FF0000"/>
                </a:solidFill>
              </a:rPr>
              <a:t>の使い方</a:t>
            </a:r>
            <a:r>
              <a:rPr lang="en-US" altLang="ja-JP" b="1" dirty="0" smtClean="0">
                <a:solidFill>
                  <a:srgbClr val="FF0000"/>
                </a:solidFill>
              </a:rPr>
              <a:t>&gt;</a:t>
            </a:r>
          </a:p>
          <a:p>
            <a:r>
              <a:rPr lang="en-US" altLang="ja-JP" dirty="0">
                <a:solidFill>
                  <a:schemeClr val="tx1"/>
                </a:solidFill>
              </a:rPr>
              <a:t> </a:t>
            </a:r>
            <a:r>
              <a:rPr lang="en-US" altLang="ja-JP" dirty="0" smtClean="0">
                <a:solidFill>
                  <a:schemeClr val="tx1"/>
                </a:solidFill>
              </a:rPr>
              <a:t> ReactDom.render(React Element(</a:t>
            </a:r>
            <a:r>
              <a:rPr lang="ja-JP" altLang="en-US" dirty="0" smtClean="0">
                <a:solidFill>
                  <a:schemeClr val="tx1"/>
                </a:solidFill>
              </a:rPr>
              <a:t>仮想</a:t>
            </a:r>
            <a:r>
              <a:rPr lang="en-US" altLang="ja-JP" dirty="0" smtClean="0">
                <a:solidFill>
                  <a:schemeClr val="tx1"/>
                </a:solidFill>
              </a:rPr>
              <a:t>DOM), </a:t>
            </a:r>
            <a:r>
              <a:rPr lang="ja-JP" altLang="en-US" dirty="0">
                <a:solidFill>
                  <a:schemeClr val="tx1"/>
                </a:solidFill>
              </a:rPr>
              <a:t>描画先の実</a:t>
            </a:r>
            <a:r>
              <a:rPr lang="en-US" altLang="ja-JP" dirty="0">
                <a:solidFill>
                  <a:schemeClr val="tx1"/>
                </a:solidFill>
              </a:rPr>
              <a:t>DOM</a:t>
            </a:r>
            <a:r>
              <a:rPr lang="ja-JP" altLang="en-US" dirty="0">
                <a:solidFill>
                  <a:schemeClr val="tx1"/>
                </a:solidFill>
              </a:rPr>
              <a:t>の要素</a:t>
            </a:r>
            <a:r>
              <a:rPr lang="en-US" altLang="ja-JP" dirty="0">
                <a:solidFill>
                  <a:schemeClr val="tx1"/>
                </a:solidFill>
              </a:rPr>
              <a:t>ID)</a:t>
            </a:r>
            <a:endParaRPr lang="ja-JP" altLang="en-US" dirty="0">
              <a:solidFill>
                <a:schemeClr val="tx1"/>
              </a:solidFill>
            </a:endParaRPr>
          </a:p>
        </p:txBody>
      </p:sp>
      <p:sp>
        <p:nvSpPr>
          <p:cNvPr id="43" name="線吹き出し 2 (枠付き) 42"/>
          <p:cNvSpPr/>
          <p:nvPr/>
        </p:nvSpPr>
        <p:spPr>
          <a:xfrm>
            <a:off x="8391631" y="3634542"/>
            <a:ext cx="1921993" cy="595163"/>
          </a:xfrm>
          <a:prstGeom prst="borderCallout2">
            <a:avLst>
              <a:gd name="adj1" fmla="val 19302"/>
              <a:gd name="adj2" fmla="val 1240"/>
              <a:gd name="adj3" fmla="val 18750"/>
              <a:gd name="adj4" fmla="val -16667"/>
              <a:gd name="adj5" fmla="val -40124"/>
              <a:gd name="adj6" fmla="val -30269"/>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lumMod val="85000"/>
                    <a:lumOff val="15000"/>
                  </a:schemeClr>
                </a:solidFill>
              </a:rPr>
              <a:t>実</a:t>
            </a:r>
            <a:r>
              <a:rPr lang="en-US" altLang="ja-JP" dirty="0" smtClean="0">
                <a:solidFill>
                  <a:schemeClr val="tx1">
                    <a:lumMod val="85000"/>
                    <a:lumOff val="15000"/>
                  </a:schemeClr>
                </a:solidFill>
              </a:rPr>
              <a:t>DOM</a:t>
            </a:r>
            <a:r>
              <a:rPr lang="ja-JP" altLang="en-US" dirty="0" smtClean="0">
                <a:solidFill>
                  <a:schemeClr val="tx1">
                    <a:lumMod val="85000"/>
                    <a:lumOff val="15000"/>
                  </a:schemeClr>
                </a:solidFill>
              </a:rPr>
              <a:t>の要素</a:t>
            </a:r>
            <a:r>
              <a:rPr lang="en-US" altLang="ja-JP" dirty="0" smtClean="0">
                <a:solidFill>
                  <a:schemeClr val="tx1">
                    <a:lumMod val="85000"/>
                    <a:lumOff val="15000"/>
                  </a:schemeClr>
                </a:solidFill>
              </a:rPr>
              <a:t>ID</a:t>
            </a:r>
            <a:endParaRPr lang="en-US" altLang="ja-JP" dirty="0">
              <a:solidFill>
                <a:schemeClr val="tx1">
                  <a:lumMod val="85000"/>
                  <a:lumOff val="15000"/>
                </a:schemeClr>
              </a:solidFill>
            </a:endParaRPr>
          </a:p>
        </p:txBody>
      </p:sp>
    </p:spTree>
    <p:extLst>
      <p:ext uri="{BB962C8B-B14F-4D97-AF65-F5344CB8AC3E}">
        <p14:creationId xmlns:p14="http://schemas.microsoft.com/office/powerpoint/2010/main" val="4008957366"/>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55219" y="284176"/>
            <a:ext cx="9784080" cy="915974"/>
          </a:xfrm>
        </p:spPr>
        <p:txBody>
          <a:bodyPr/>
          <a:lstStyle/>
          <a:p>
            <a:r>
              <a:rPr lang="en-US" altLang="ja-JP" dirty="0"/>
              <a:t>2-2. </a:t>
            </a:r>
            <a:r>
              <a:rPr lang="ja-JP" altLang="en-US" dirty="0" smtClean="0"/>
              <a:t>仮想</a:t>
            </a:r>
            <a:r>
              <a:rPr lang="en-US" altLang="ja-JP" dirty="0" smtClean="0"/>
              <a:t>DOM</a:t>
            </a:r>
            <a:r>
              <a:rPr kumimoji="1" lang="ja-JP" altLang="en-US" dirty="0" smtClean="0"/>
              <a:t> </a:t>
            </a:r>
            <a:r>
              <a:rPr kumimoji="1" lang="en-US" altLang="ja-JP" dirty="0"/>
              <a:t>-</a:t>
            </a:r>
            <a:r>
              <a:rPr kumimoji="1" lang="en-US" altLang="ja-JP" dirty="0" smtClean="0"/>
              <a:t> </a:t>
            </a:r>
            <a:r>
              <a:rPr lang="ja-JP" altLang="en-US" dirty="0" smtClean="0"/>
              <a:t>補足</a:t>
            </a:r>
            <a:endParaRPr kumimoji="1" lang="ja-JP" altLang="en-US" dirty="0"/>
          </a:p>
        </p:txBody>
      </p:sp>
      <p:sp>
        <p:nvSpPr>
          <p:cNvPr id="4" name="コンテンツ プレースホルダー 3"/>
          <p:cNvSpPr txBox="1">
            <a:spLocks/>
          </p:cNvSpPr>
          <p:nvPr/>
        </p:nvSpPr>
        <p:spPr>
          <a:xfrm>
            <a:off x="537635" y="1164631"/>
            <a:ext cx="11164927" cy="1393175"/>
          </a:xfrm>
          <a:prstGeom prst="rect">
            <a:avLst/>
          </a:prstGeom>
          <a:solidFill>
            <a:schemeClr val="accent1">
              <a:lumMod val="20000"/>
              <a:lumOff val="80000"/>
            </a:schemeClr>
          </a:solidFill>
          <a:ln>
            <a:solidFill>
              <a:schemeClr val="accent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dirty="0"/>
              <a:t>React</a:t>
            </a:r>
            <a:r>
              <a:rPr lang="ja-JP" altLang="en-US" dirty="0"/>
              <a:t>の特徴として、仮想</a:t>
            </a:r>
            <a:r>
              <a:rPr lang="en-US" altLang="ja-JP" dirty="0"/>
              <a:t>DOM</a:t>
            </a:r>
            <a:r>
              <a:rPr lang="ja-JP" altLang="en-US" dirty="0"/>
              <a:t>を説明しましたが</a:t>
            </a:r>
          </a:p>
          <a:p>
            <a:pPr marL="0" indent="0">
              <a:buNone/>
            </a:pPr>
            <a:r>
              <a:rPr lang="ja-JP" altLang="en-US" dirty="0"/>
              <a:t>開発をしていく上では開発者は仮想</a:t>
            </a:r>
            <a:r>
              <a:rPr lang="en-US" altLang="ja-JP" dirty="0"/>
              <a:t>DOM</a:t>
            </a:r>
            <a:r>
              <a:rPr lang="ja-JP" altLang="en-US" dirty="0"/>
              <a:t>を意識する必要はあまりありません。</a:t>
            </a:r>
          </a:p>
          <a:p>
            <a:pPr marL="0" indent="0">
              <a:buNone/>
            </a:pPr>
            <a:r>
              <a:rPr lang="ja-JP" altLang="en-US" dirty="0"/>
              <a:t>ですが、</a:t>
            </a:r>
            <a:r>
              <a:rPr lang="en-US" altLang="ja-JP" dirty="0"/>
              <a:t>React</a:t>
            </a:r>
            <a:r>
              <a:rPr lang="ja-JP" altLang="en-US" dirty="0"/>
              <a:t>では裏でこんなことが行われているということを理解しておきましょう。</a:t>
            </a:r>
          </a:p>
        </p:txBody>
      </p:sp>
    </p:spTree>
    <p:extLst>
      <p:ext uri="{BB962C8B-B14F-4D97-AF65-F5344CB8AC3E}">
        <p14:creationId xmlns:p14="http://schemas.microsoft.com/office/powerpoint/2010/main" val="2972554737"/>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テーマ">
      <a:majorFont>
        <a:latin typeface="Helvetica"/>
        <a:ea typeface="Helvetica"/>
        <a:cs typeface="Helvetica"/>
      </a:majorFont>
      <a:minorFont>
        <a:latin typeface="Meiryo UI"/>
        <a:ea typeface="Meiryo UI"/>
        <a:cs typeface="Meiryo UI"/>
      </a:minorFont>
    </a:fontScheme>
    <a:fmtScheme name="Office テーマ">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テーマ">
  <a:themeElements>
    <a:clrScheme name="Office テーマ">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テーマ">
      <a:majorFont>
        <a:latin typeface="Helvetica"/>
        <a:ea typeface="Helvetica"/>
        <a:cs typeface="Helvetica"/>
      </a:majorFont>
      <a:minorFont>
        <a:latin typeface="Meiryo UI"/>
        <a:ea typeface="Meiryo UI"/>
        <a:cs typeface="Meiryo UI"/>
      </a:minorFont>
    </a:fontScheme>
    <a:fmtScheme name="Office テーマ">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514</TotalTime>
  <Words>626</Words>
  <Application>Microsoft Office PowerPoint</Application>
  <PresentationFormat>ワイド画面</PresentationFormat>
  <Paragraphs>106</Paragraphs>
  <Slides>7</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7</vt:i4>
      </vt:variant>
    </vt:vector>
  </HeadingPairs>
  <TitlesOfParts>
    <vt:vector size="14" baseType="lpstr">
      <vt:lpstr>Meiryo UI</vt:lpstr>
      <vt:lpstr>ＭＳ Ｐゴシック</vt:lpstr>
      <vt:lpstr>ＭＳ ゴシック</vt:lpstr>
      <vt:lpstr>ヒラギノ角ゴ ProN W3</vt:lpstr>
      <vt:lpstr>Arial</vt:lpstr>
      <vt:lpstr>Wingdings</vt:lpstr>
      <vt:lpstr>Office テーマ</vt:lpstr>
      <vt:lpstr>2-2. 仮想DOM</vt:lpstr>
      <vt:lpstr>2-2. 仮想DOM - DOMの概要</vt:lpstr>
      <vt:lpstr>2-2. 仮想DOM - DOM操作</vt:lpstr>
      <vt:lpstr>2-2. 仮想DOM - 従来のレンダリングとReactを利用したレンダリング</vt:lpstr>
      <vt:lpstr>2-2. 仮想DOM - Reactにおける仮想DOMの利用</vt:lpstr>
      <vt:lpstr>2-2. 仮想DOM - プログラム上のDOM</vt:lpstr>
      <vt:lpstr>2-2. 仮想DOM - 補足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DOM（document Object Model） - 概要</dc:title>
  <cp:lastModifiedBy>takuya</cp:lastModifiedBy>
  <cp:revision>128</cp:revision>
  <dcterms:modified xsi:type="dcterms:W3CDTF">2019-03-05T14:24:28Z</dcterms:modified>
</cp:coreProperties>
</file>