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78" r:id="rId4"/>
    <p:sldId id="294" r:id="rId5"/>
    <p:sldId id="281" r:id="rId6"/>
    <p:sldId id="280" r:id="rId7"/>
    <p:sldId id="279" r:id="rId8"/>
    <p:sldId id="282" r:id="rId9"/>
    <p:sldId id="27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3/5/2019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本章では、コンポーネントについて説明します。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1050" y="3048110"/>
            <a:ext cx="57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コンポーネントの定義と呼び出し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5219" y="2366915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1050" y="372930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コンポーネントからコンポーネントの呼出し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1050" y="441050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データ管理用のオブジェクト</a:t>
            </a:r>
            <a:r>
              <a:rPr lang="en-US" altLang="ja-JP" dirty="0"/>
              <a:t>(props</a:t>
            </a:r>
            <a:r>
              <a:rPr lang="ja-JP" altLang="en-US" dirty="0"/>
              <a:t>と</a:t>
            </a:r>
            <a:r>
              <a:rPr lang="en-US" altLang="ja-JP" dirty="0"/>
              <a:t>state)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050" y="5091695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</a:t>
            </a:r>
            <a:r>
              <a:rPr lang="en-US" altLang="ja-JP" dirty="0" smtClean="0"/>
              <a:t>rops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50" y="5772890"/>
            <a:ext cx="57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tate</a:t>
            </a:r>
            <a:r>
              <a:rPr lang="ja-JP" altLang="en-US" dirty="0" smtClean="0"/>
              <a:t>の使い方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6453552" y="2366915"/>
            <a:ext cx="0" cy="419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29397" y="3048110"/>
            <a:ext cx="518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props</a:t>
            </a:r>
            <a:r>
              <a:rPr lang="ja-JP" altLang="en-US" dirty="0"/>
              <a:t>と</a:t>
            </a:r>
            <a:r>
              <a:rPr lang="en-US" altLang="ja-JP" dirty="0"/>
              <a:t>state</a:t>
            </a:r>
            <a:r>
              <a:rPr lang="ja-JP" altLang="en-US" dirty="0"/>
              <a:t>の特徴まとめ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33566" y="2366915"/>
            <a:ext cx="418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/>
              <a:t>state</a:t>
            </a:r>
            <a:r>
              <a:rPr lang="ja-JP" altLang="en-US" dirty="0"/>
              <a:t>更新による再描画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86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 </a:t>
            </a:r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-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におけるコンポーネントとは、ページを構成するための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2" y="2197440"/>
              <a:ext cx="10657303" cy="15244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6770882" y="12889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React.Component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を継承して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5779" y="2440817"/>
            <a:ext cx="34737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1315"/>
              <a:gd name="adj6" fmla="val -736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312542" y="3512980"/>
            <a:ext cx="35940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71500"/>
              <a:gd name="adj6" fmla="val -690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2" y="4423992"/>
            <a:ext cx="5090796" cy="222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906089" y="5095701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2540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22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1" y="4271282"/>
            <a:ext cx="3747118" cy="2287714"/>
          </a:xfrm>
          <a:prstGeom prst="rect">
            <a:avLst/>
          </a:prstGeom>
        </p:spPr>
      </p:pic>
      <p:sp>
        <p:nvSpPr>
          <p:cNvPr id="18" name="線吹き出し 2 (枠付き) 17"/>
          <p:cNvSpPr/>
          <p:nvPr/>
        </p:nvSpPr>
        <p:spPr>
          <a:xfrm>
            <a:off x="4828225" y="2019064"/>
            <a:ext cx="5995106" cy="831273"/>
          </a:xfrm>
          <a:prstGeom prst="borderCallout2">
            <a:avLst>
              <a:gd name="adj1" fmla="val 17750"/>
              <a:gd name="adj2" fmla="val -177"/>
              <a:gd name="adj3" fmla="val 18750"/>
              <a:gd name="adj4" fmla="val -16667"/>
              <a:gd name="adj5" fmla="val 66907"/>
              <a:gd name="adj6" fmla="val -259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を行うことが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また、コンポーネントは再利用することが可能です。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29011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21972" y="4265739"/>
            <a:ext cx="163760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26295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221972" y="1524002"/>
            <a:ext cx="17789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843250" cy="5291396"/>
            <a:chOff x="538890" y="2134709"/>
            <a:chExt cx="11164927" cy="1899137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propsName="value"/&gt;,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4904775" y="2219338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4904775" y="3381682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02500"/>
              <a:gd name="adj6" fmla="val -2813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71" y="4544026"/>
            <a:ext cx="3848100" cy="184785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2585260" y="4639812"/>
            <a:ext cx="19202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91245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773978" y="4307115"/>
            <a:ext cx="739833" cy="3659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6390493" cy="5633280"/>
            <a:chOff x="538890" y="2134709"/>
            <a:chExt cx="6390493" cy="1936434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this.state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this.setState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&lt;p&gt;state : {this.state.stateName}&lt;/p&gt;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231890"/>
            <a:ext cx="183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72267" y="2949556"/>
            <a:ext cx="374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08312" y="4182610"/>
            <a:ext cx="189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51162" y="4418137"/>
            <a:ext cx="2235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4266471" y="1536390"/>
            <a:ext cx="428844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4500"/>
              <a:gd name="adj6" fmla="val -336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08734" y="2440033"/>
            <a:ext cx="40353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9500"/>
              <a:gd name="adj6" fmla="val -2945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97637" y="3333888"/>
            <a:ext cx="3393989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4241"/>
              <a:gd name="adj6" fmla="val -487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3" y="3326961"/>
            <a:ext cx="3571875" cy="167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72" y="4881931"/>
            <a:ext cx="3571875" cy="1876425"/>
          </a:xfrm>
          <a:prstGeom prst="rect">
            <a:avLst/>
          </a:prstGeom>
        </p:spPr>
      </p:pic>
      <p:sp>
        <p:nvSpPr>
          <p:cNvPr id="41" name="線吹き出し 2 (枠付き) 40"/>
          <p:cNvSpPr/>
          <p:nvPr/>
        </p:nvSpPr>
        <p:spPr>
          <a:xfrm>
            <a:off x="4446312" y="4857429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40500"/>
              <a:gd name="adj6" fmla="val -283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355409" y="4260002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5409" y="5820143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</a:t>
            </a:r>
            <a:r>
              <a:rPr lang="en-US" altLang="ja-JP" dirty="0" smtClean="0"/>
              <a:t>. </a:t>
            </a:r>
            <a:r>
              <a:rPr kumimoji="1" lang="ja-JP" altLang="en-US" dirty="0" smtClean="0"/>
              <a:t>コンポーネント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2046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オブジェクト</a:t>
                      </a:r>
                      <a:endParaRPr kumimoji="1" lang="ja-JP" altLang="en-US" b="0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701</Words>
  <Application>Microsoft Office PowerPoint</Application>
  <PresentationFormat>ワイド画面</PresentationFormat>
  <Paragraphs>155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ＭＳ Ｐゴシック</vt:lpstr>
      <vt:lpstr>Arial</vt:lpstr>
      <vt:lpstr>Wingdings</vt:lpstr>
      <vt:lpstr>Office テーマ</vt:lpstr>
      <vt:lpstr>2-4. コンポーネント</vt:lpstr>
      <vt:lpstr>2-4. コンポーネント - 概要</vt:lpstr>
      <vt:lpstr>2-4. コンポーネント - コンポーネントの定義と呼び出し</vt:lpstr>
      <vt:lpstr>2-4. コンポーネント - コンポーネントからコンポーネントの呼出し</vt:lpstr>
      <vt:lpstr>2-4. コンポーネント - データ管理用のオブジェクト(propsとstate)</vt:lpstr>
      <vt:lpstr>2-4. コンポーネント - propsの使い方</vt:lpstr>
      <vt:lpstr>2-4. コンポーネント - stateの使い方</vt:lpstr>
      <vt:lpstr>2-4. コンポーネント - state更新による再描画</vt:lpstr>
      <vt:lpstr>2-4. コンポーネント -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300</cp:revision>
  <dcterms:created xsi:type="dcterms:W3CDTF">2018-05-15T23:29:50Z</dcterms:created>
  <dcterms:modified xsi:type="dcterms:W3CDTF">2019-03-05T14:43:13Z</dcterms:modified>
</cp:coreProperties>
</file>