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2018/6/7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smtClean="0"/>
              <a:t>～</a:t>
            </a:r>
            <a:r>
              <a:rPr lang="en-US" altLang="ja-JP" dirty="0" smtClean="0"/>
              <a:t>【</a:t>
            </a:r>
            <a:r>
              <a:rPr lang="ja-JP" altLang="en-US" dirty="0" smtClean="0"/>
              <a:t>開催日（</a:t>
            </a:r>
            <a:r>
              <a:rPr lang="en-US" altLang="ja-JP" dirty="0" smtClean="0"/>
              <a:t>YYYY/M/D</a:t>
            </a:r>
            <a:r>
              <a:rPr lang="ja-JP" altLang="en-US" dirty="0" smtClean="0"/>
              <a:t>形式）</a:t>
            </a:r>
            <a:r>
              <a:rPr lang="en-US" altLang="ja-JP" dirty="0" smtClean="0"/>
              <a:t>】</a:t>
            </a:r>
            <a:r>
              <a:rPr lang="ja-JP" altLang="en-US" dirty="0" smtClean="0"/>
              <a:t>第</a:t>
            </a:r>
            <a:r>
              <a:rPr lang="en-US" altLang="ja-JP" dirty="0" smtClean="0"/>
              <a:t>X</a:t>
            </a:r>
            <a:r>
              <a:rPr lang="ja-JP" altLang="en-US" dirty="0" smtClean="0"/>
              <a:t>会勉強会議題まとめ～</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4000" dirty="0" smtClean="0">
                <a:solidFill>
                  <a:schemeClr val="tx1"/>
                </a:solidFill>
                <a:latin typeface="Meiryo UI" panose="020B0604030504040204" pitchFamily="50" charset="-128"/>
                <a:ea typeface="Meiryo UI" panose="020B0604030504040204" pitchFamily="50" charset="-128"/>
              </a:rPr>
              <a:t>勉強会資料</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2018/6/7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2041532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2018/6/7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lstStyle/>
          <a:p>
            <a:r>
              <a:rPr kumimoji="1" lang="ja-JP" altLang="en-US" dirty="0" smtClean="0"/>
              <a:t>～</a:t>
            </a:r>
            <a:r>
              <a:rPr kumimoji="1" lang="en-US" altLang="ja-JP" dirty="0" smtClean="0"/>
              <a:t>【2018/6/15】</a:t>
            </a:r>
            <a:r>
              <a:rPr kumimoji="1" lang="ja-JP" altLang="en-US" dirty="0" smtClean="0"/>
              <a:t>勉強会の時間の使い方～</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目的と経緯</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月以降の勉強会のありかたについて見直すこと。</a:t>
            </a:r>
            <a:endParaRPr lang="en-US" altLang="ja-JP" dirty="0" smtClean="0"/>
          </a:p>
        </p:txBody>
      </p:sp>
      <p:sp>
        <p:nvSpPr>
          <p:cNvPr id="4" name="正方形/長方形 3"/>
          <p:cNvSpPr/>
          <p:nvPr/>
        </p:nvSpPr>
        <p:spPr>
          <a:xfrm>
            <a:off x="431799" y="2031998"/>
            <a:ext cx="914400" cy="1871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経緯</a:t>
            </a:r>
            <a:endParaRPr kumimoji="1" lang="ja-JP" altLang="en-US" dirty="0"/>
          </a:p>
        </p:txBody>
      </p:sp>
      <p:sp>
        <p:nvSpPr>
          <p:cNvPr id="5" name="コンテンツ プレースホルダー 2"/>
          <p:cNvSpPr txBox="1">
            <a:spLocks/>
          </p:cNvSpPr>
          <p:nvPr/>
        </p:nvSpPr>
        <p:spPr>
          <a:xfrm>
            <a:off x="1512247" y="2031998"/>
            <a:ext cx="10298753" cy="187126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・特定の人間（渡部）が話しており、全員が勉強会にでてる意味がない。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SE</a:t>
            </a:r>
            <a:r>
              <a:rPr lang="ja-JP" altLang="en-US" dirty="0" smtClean="0"/>
              <a:t>の勉強会なのに、技術的な話を全くしていない。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7</a:t>
            </a:r>
            <a:r>
              <a:rPr lang="ja-JP" altLang="en-US" dirty="0" smtClean="0"/>
              <a:t>月以降は実際に</a:t>
            </a:r>
            <a:r>
              <a:rPr lang="en-US" altLang="ja-JP" dirty="0" smtClean="0"/>
              <a:t>React</a:t>
            </a:r>
            <a:r>
              <a:rPr lang="ja-JP" altLang="en-US" dirty="0" smtClean="0"/>
              <a:t>を使用した開発が始まって</a:t>
            </a:r>
            <a:r>
              <a:rPr lang="ja-JP" altLang="en-US" dirty="0" smtClean="0"/>
              <a:t>いき、技術的な知識の</a:t>
            </a:r>
            <a:r>
              <a:rPr lang="ja-JP" altLang="en-US" dirty="0" smtClean="0"/>
              <a:t>共有ができる。</a:t>
            </a:r>
            <a:endParaRPr lang="en-US" altLang="ja-JP" dirty="0" smtClean="0"/>
          </a:p>
        </p:txBody>
      </p:sp>
      <p:sp>
        <p:nvSpPr>
          <p:cNvPr id="6" name="下矢印 5"/>
          <p:cNvSpPr/>
          <p:nvPr/>
        </p:nvSpPr>
        <p:spPr>
          <a:xfrm>
            <a:off x="4836614" y="4081058"/>
            <a:ext cx="1705970" cy="613772"/>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431799" y="4872629"/>
            <a:ext cx="11379201" cy="1680192"/>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今の勉強会の方式だと、複数人でやる意味がなく問題なため、</a:t>
            </a:r>
            <a:endParaRPr lang="en-US" altLang="ja-JP" dirty="0" smtClean="0"/>
          </a:p>
          <a:p>
            <a:pPr marL="0" indent="0">
              <a:buFont typeface="Arial" panose="020B0604020202020204" pitchFamily="34" charset="0"/>
              <a:buNone/>
            </a:pPr>
            <a:r>
              <a:rPr lang="ja-JP" altLang="en-US" dirty="0" smtClean="0"/>
              <a:t>勉強会のやり方を変更する。</a:t>
            </a:r>
            <a:endParaRPr lang="en-US" altLang="ja-JP" dirty="0" smtClean="0"/>
          </a:p>
        </p:txBody>
      </p:sp>
    </p:spTree>
    <p:extLst>
      <p:ext uri="{BB962C8B-B14F-4D97-AF65-F5344CB8AC3E}">
        <p14:creationId xmlns:p14="http://schemas.microsoft.com/office/powerpoint/2010/main" val="6952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新勉強会のコンセプト</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月以降に実施する勉強会のコンセプトを提示する。</a:t>
            </a:r>
            <a:endParaRPr lang="en-US" altLang="ja-JP" dirty="0" smtClean="0"/>
          </a:p>
        </p:txBody>
      </p:sp>
      <p:sp>
        <p:nvSpPr>
          <p:cNvPr id="4" name="正方形/長方形 3"/>
          <p:cNvSpPr/>
          <p:nvPr/>
        </p:nvSpPr>
        <p:spPr>
          <a:xfrm>
            <a:off x="431799" y="2031998"/>
            <a:ext cx="914400" cy="346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コンセ</a:t>
            </a:r>
            <a:endParaRPr lang="en-US" altLang="ja-JP" dirty="0" smtClean="0"/>
          </a:p>
          <a:p>
            <a:pPr algn="ctr"/>
            <a:r>
              <a:rPr lang="ja-JP" altLang="en-US" dirty="0" smtClean="0"/>
              <a:t>プト</a:t>
            </a:r>
            <a:endParaRPr kumimoji="1" lang="ja-JP" altLang="en-US" dirty="0"/>
          </a:p>
        </p:txBody>
      </p:sp>
      <p:sp>
        <p:nvSpPr>
          <p:cNvPr id="5" name="コンテンツ プレースホルダー 2"/>
          <p:cNvSpPr txBox="1">
            <a:spLocks/>
          </p:cNvSpPr>
          <p:nvPr/>
        </p:nvSpPr>
        <p:spPr>
          <a:xfrm>
            <a:off x="1512247" y="2031998"/>
            <a:ext cx="10298753" cy="346805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・複数人に役割がある。</a:t>
            </a:r>
            <a:endParaRPr lang="en-US" altLang="ja-JP" dirty="0" smtClean="0"/>
          </a:p>
          <a:p>
            <a:pPr marL="0" indent="0">
              <a:buFont typeface="Arial" panose="020B0604020202020204" pitchFamily="34" charset="0"/>
              <a:buNone/>
            </a:pPr>
            <a:r>
              <a:rPr lang="ja-JP" altLang="en-US" dirty="0" smtClean="0"/>
              <a:t>　→　司会や運営を毎回、別の</a:t>
            </a:r>
            <a:r>
              <a:rPr lang="ja-JP" altLang="en-US" dirty="0" smtClean="0"/>
              <a:t>人間がやる</a:t>
            </a:r>
            <a:r>
              <a:rPr lang="ja-JP" altLang="en-US" dirty="0" smtClean="0"/>
              <a:t>。</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・知識をアウトプットする機会</a:t>
            </a:r>
            <a:r>
              <a:rPr lang="en-US" altLang="ja-JP" dirty="0" smtClean="0"/>
              <a:t>/</a:t>
            </a:r>
            <a:r>
              <a:rPr lang="ja-JP" altLang="en-US" dirty="0" smtClean="0"/>
              <a:t>話す機会を増やす。</a:t>
            </a:r>
            <a:endParaRPr lang="en-US" altLang="ja-JP" dirty="0" smtClean="0"/>
          </a:p>
          <a:p>
            <a:pPr marL="0" indent="0">
              <a:buFont typeface="Arial" panose="020B0604020202020204" pitchFamily="34" charset="0"/>
              <a:buNone/>
            </a:pPr>
            <a:r>
              <a:rPr lang="ja-JP" altLang="en-US" dirty="0" smtClean="0"/>
              <a:t>　→　勉強会ごとにプレゼンする人間を決め、話す機会を多くする。</a:t>
            </a:r>
            <a:endParaRPr lang="en-US" altLang="ja-JP" dirty="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・技術的な内容を多く実施する。</a:t>
            </a:r>
            <a:endParaRPr lang="en-US" altLang="ja-JP" dirty="0" smtClean="0"/>
          </a:p>
          <a:p>
            <a:pPr marL="0" indent="0">
              <a:buFont typeface="Arial" panose="020B0604020202020204" pitchFamily="34" charset="0"/>
              <a:buNone/>
            </a:pPr>
            <a:r>
              <a:rPr lang="ja-JP" altLang="en-US" dirty="0" smtClean="0"/>
              <a:t>　→　プレゼンの内容を</a:t>
            </a:r>
            <a:r>
              <a:rPr lang="ja-JP" altLang="en-US" dirty="0"/>
              <a:t>技術的</a:t>
            </a:r>
            <a:r>
              <a:rPr lang="ja-JP" altLang="en-US" dirty="0" smtClean="0"/>
              <a:t>なものにする。</a:t>
            </a:r>
            <a:endParaRPr lang="en-US" altLang="ja-JP" dirty="0"/>
          </a:p>
          <a:p>
            <a:pPr marL="0" indent="0">
              <a:buFont typeface="Arial" panose="020B0604020202020204" pitchFamily="34" charset="0"/>
              <a:buNone/>
            </a:pPr>
            <a:endParaRPr lang="en-US" altLang="ja-JP" dirty="0" smtClean="0"/>
          </a:p>
        </p:txBody>
      </p:sp>
    </p:spTree>
    <p:extLst>
      <p:ext uri="{BB962C8B-B14F-4D97-AF65-F5344CB8AC3E}">
        <p14:creationId xmlns:p14="http://schemas.microsoft.com/office/powerpoint/2010/main" val="667921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月以降の勉強会方式まとめ</a:t>
            </a:r>
            <a:endParaRPr kumimoji="1" lang="ja-JP" altLang="en-US" dirty="0"/>
          </a:p>
        </p:txBody>
      </p:sp>
      <p:sp>
        <p:nvSpPr>
          <p:cNvPr id="4" name="正方形/長方形 3"/>
          <p:cNvSpPr/>
          <p:nvPr/>
        </p:nvSpPr>
        <p:spPr>
          <a:xfrm>
            <a:off x="431799" y="1228299"/>
            <a:ext cx="914400" cy="4967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まとめ</a:t>
            </a:r>
            <a:endParaRPr kumimoji="1" lang="ja-JP" altLang="en-US" dirty="0"/>
          </a:p>
        </p:txBody>
      </p:sp>
      <p:sp>
        <p:nvSpPr>
          <p:cNvPr id="5" name="コンテンツ プレースホルダー 2"/>
          <p:cNvSpPr txBox="1">
            <a:spLocks/>
          </p:cNvSpPr>
          <p:nvPr/>
        </p:nvSpPr>
        <p:spPr>
          <a:xfrm>
            <a:off x="1512247" y="1228300"/>
            <a:ext cx="10298753" cy="1473958"/>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・司会</a:t>
            </a:r>
            <a:r>
              <a:rPr lang="en-US" altLang="ja-JP" dirty="0" smtClean="0"/>
              <a:t>/</a:t>
            </a:r>
            <a:r>
              <a:rPr lang="ja-JP" altLang="en-US" dirty="0" smtClean="0"/>
              <a:t>運営</a:t>
            </a:r>
            <a:endParaRPr lang="en-US" altLang="ja-JP" dirty="0" smtClean="0"/>
          </a:p>
          <a:p>
            <a:pPr marL="0" indent="0">
              <a:buFont typeface="Arial" panose="020B0604020202020204" pitchFamily="34" charset="0"/>
              <a:buNone/>
            </a:pPr>
            <a:r>
              <a:rPr lang="ja-JP" altLang="en-US" dirty="0"/>
              <a:t>　</a:t>
            </a:r>
            <a:r>
              <a:rPr lang="ja-JP" altLang="en-US" dirty="0" smtClean="0"/>
              <a:t>→　勉強会内で次回の勉強会の司会</a:t>
            </a:r>
            <a:r>
              <a:rPr lang="en-US" altLang="ja-JP" dirty="0" smtClean="0"/>
              <a:t>/</a:t>
            </a:r>
            <a:r>
              <a:rPr lang="ja-JP" altLang="en-US" dirty="0" smtClean="0"/>
              <a:t>運営を決める。</a:t>
            </a:r>
            <a:endParaRPr lang="en-US" altLang="ja-JP" dirty="0" smtClean="0"/>
          </a:p>
          <a:p>
            <a:pPr marL="0" indent="0">
              <a:buFont typeface="Arial" panose="020B0604020202020204" pitchFamily="34" charset="0"/>
              <a:buNone/>
            </a:pPr>
            <a:r>
              <a:rPr lang="ja-JP" altLang="en-US" dirty="0"/>
              <a:t>　</a:t>
            </a:r>
            <a:r>
              <a:rPr lang="ja-JP" altLang="en-US" dirty="0" smtClean="0"/>
              <a:t>　　決まった人は次回の勉強会の日付や会議室の調整と勉強会の司会をする。</a:t>
            </a:r>
            <a:endParaRPr lang="en-US" altLang="ja-JP" dirty="0" smtClean="0"/>
          </a:p>
        </p:txBody>
      </p:sp>
      <p:sp>
        <p:nvSpPr>
          <p:cNvPr id="7" name="コンテンツ プレースホルダー 2"/>
          <p:cNvSpPr txBox="1">
            <a:spLocks/>
          </p:cNvSpPr>
          <p:nvPr/>
        </p:nvSpPr>
        <p:spPr>
          <a:xfrm>
            <a:off x="1512247" y="2895884"/>
            <a:ext cx="10298753" cy="155328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・勉強会の内容</a:t>
            </a:r>
            <a:endParaRPr lang="en-US" altLang="ja-JP" dirty="0" smtClean="0"/>
          </a:p>
          <a:p>
            <a:pPr marL="0" indent="0">
              <a:buFont typeface="Arial" panose="020B0604020202020204" pitchFamily="34" charset="0"/>
              <a:buNone/>
            </a:pPr>
            <a:r>
              <a:rPr lang="ja-JP" altLang="en-US" dirty="0"/>
              <a:t>　</a:t>
            </a:r>
            <a:r>
              <a:rPr lang="ja-JP" altLang="en-US" dirty="0" smtClean="0"/>
              <a:t>→　作成</a:t>
            </a:r>
            <a:r>
              <a:rPr lang="en-US" altLang="ja-JP" dirty="0" smtClean="0"/>
              <a:t>/</a:t>
            </a:r>
            <a:r>
              <a:rPr lang="ja-JP" altLang="en-US" dirty="0" smtClean="0"/>
              <a:t>勉強した技術に関して</a:t>
            </a:r>
            <a:r>
              <a:rPr lang="ja-JP" altLang="en-US" dirty="0" smtClean="0"/>
              <a:t>、</a:t>
            </a:r>
            <a:r>
              <a:rPr lang="en-US" altLang="ja-JP" dirty="0" smtClean="0"/>
              <a:t>10</a:t>
            </a:r>
            <a:r>
              <a:rPr lang="ja-JP" altLang="en-US" dirty="0" smtClean="0"/>
              <a:t>分のプレゼンを実施する。</a:t>
            </a:r>
            <a:endParaRPr lang="en-US" altLang="ja-JP" dirty="0" smtClean="0"/>
          </a:p>
          <a:p>
            <a:pPr marL="0" indent="0">
              <a:buFont typeface="Arial" panose="020B0604020202020204" pitchFamily="34" charset="0"/>
              <a:buNone/>
            </a:pPr>
            <a:r>
              <a:rPr lang="ja-JP" altLang="en-US" dirty="0"/>
              <a:t>　</a:t>
            </a:r>
            <a:r>
              <a:rPr lang="ja-JP" altLang="en-US" dirty="0" smtClean="0"/>
              <a:t>　　プレゼンの内容は</a:t>
            </a:r>
            <a:r>
              <a:rPr lang="ja-JP" altLang="en-US" dirty="0" smtClean="0"/>
              <a:t>、自由。各個人が</a:t>
            </a:r>
            <a:r>
              <a:rPr lang="ja-JP" altLang="en-US" dirty="0" smtClean="0"/>
              <a:t>まとめたい内容を考える。</a:t>
            </a:r>
            <a:endParaRPr lang="en-US" altLang="ja-JP" dirty="0" smtClean="0"/>
          </a:p>
          <a:p>
            <a:pPr marL="0" indent="0">
              <a:buFont typeface="Arial" panose="020B0604020202020204" pitchFamily="34" charset="0"/>
              <a:buNone/>
            </a:pPr>
            <a:r>
              <a:rPr lang="ja-JP" altLang="en-US" dirty="0"/>
              <a:t>　</a:t>
            </a:r>
            <a:r>
              <a:rPr lang="ja-JP" altLang="en-US" dirty="0" smtClean="0"/>
              <a:t>　　</a:t>
            </a:r>
            <a:r>
              <a:rPr lang="en-US" altLang="ja-JP" dirty="0" smtClean="0"/>
              <a:t>10</a:t>
            </a:r>
            <a:r>
              <a:rPr lang="ja-JP" altLang="en-US" dirty="0" smtClean="0"/>
              <a:t>分のタイムスケジューリングも目的なため、</a:t>
            </a:r>
            <a:r>
              <a:rPr lang="en-US" altLang="ja-JP" dirty="0" smtClean="0"/>
              <a:t>10</a:t>
            </a:r>
            <a:r>
              <a:rPr lang="ja-JP" altLang="en-US" dirty="0" smtClean="0"/>
              <a:t>分使い切る前提でパワポを作成。</a:t>
            </a:r>
            <a:endParaRPr lang="en-US" altLang="ja-JP" dirty="0" smtClean="0"/>
          </a:p>
        </p:txBody>
      </p:sp>
      <p:sp>
        <p:nvSpPr>
          <p:cNvPr id="11" name="コンテンツ プレースホルダー 2"/>
          <p:cNvSpPr txBox="1">
            <a:spLocks/>
          </p:cNvSpPr>
          <p:nvPr/>
        </p:nvSpPr>
        <p:spPr>
          <a:xfrm>
            <a:off x="1512246" y="4642796"/>
            <a:ext cx="10298753" cy="155328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・意見交換</a:t>
            </a:r>
            <a:endParaRPr lang="en-US" altLang="ja-JP" dirty="0" smtClean="0"/>
          </a:p>
          <a:p>
            <a:pPr marL="0" indent="0">
              <a:buFont typeface="Arial" panose="020B0604020202020204" pitchFamily="34" charset="0"/>
              <a:buNone/>
            </a:pPr>
            <a:r>
              <a:rPr lang="ja-JP" altLang="en-US" dirty="0"/>
              <a:t>　</a:t>
            </a:r>
            <a:r>
              <a:rPr lang="ja-JP" altLang="en-US" dirty="0" smtClean="0"/>
              <a:t>→　パワポに対して疑問に思ったことや指摘などを出し合う。</a:t>
            </a:r>
            <a:endParaRPr lang="en-US" altLang="ja-JP" dirty="0" smtClean="0"/>
          </a:p>
        </p:txBody>
      </p:sp>
    </p:spTree>
    <p:extLst>
      <p:ext uri="{BB962C8B-B14F-4D97-AF65-F5344CB8AC3E}">
        <p14:creationId xmlns:p14="http://schemas.microsoft.com/office/powerpoint/2010/main" val="426166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勉強会タイムスケジュール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657173555"/>
              </p:ext>
            </p:extLst>
          </p:nvPr>
        </p:nvGraphicFramePr>
        <p:xfrm>
          <a:off x="581923" y="1279225"/>
          <a:ext cx="11089355" cy="4589313"/>
        </p:xfrm>
        <a:graphic>
          <a:graphicData uri="http://schemas.openxmlformats.org/drawingml/2006/table">
            <a:tbl>
              <a:tblPr firstRow="1" bandRow="1">
                <a:tableStyleId>{5C22544A-7EE6-4342-B048-85BDC9FD1C3A}</a:tableStyleId>
              </a:tblPr>
              <a:tblGrid>
                <a:gridCol w="2635330"/>
                <a:gridCol w="1402080"/>
                <a:gridCol w="1592509"/>
                <a:gridCol w="5459436"/>
              </a:tblGrid>
              <a:tr h="711295">
                <a:tc>
                  <a:txBody>
                    <a:bodyPr/>
                    <a:lstStyle/>
                    <a:p>
                      <a:r>
                        <a:rPr kumimoji="1" lang="ja-JP" altLang="en-US" dirty="0" smtClean="0"/>
                        <a:t>項目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時間（分）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担当者</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内容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11295">
                <a:tc>
                  <a:txBody>
                    <a:bodyPr/>
                    <a:lstStyle/>
                    <a:p>
                      <a:r>
                        <a:rPr kumimoji="1" lang="ja-JP" altLang="en-US" dirty="0" smtClean="0"/>
                        <a:t>前回振り返り</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前回の勉強会を振り返る。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7714">
                <a:tc>
                  <a:txBody>
                    <a:bodyPr/>
                    <a:lstStyle/>
                    <a:p>
                      <a:r>
                        <a:rPr kumimoji="1" lang="ja-JP" altLang="en-US" dirty="0" smtClean="0"/>
                        <a:t>パワポ発表・意見交換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機能作成者</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機能作成者によるプレゼンと意見交換会。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7714">
                <a:tc>
                  <a:txBody>
                    <a:bodyPr/>
                    <a:lstStyle/>
                    <a:p>
                      <a:r>
                        <a:rPr kumimoji="1" lang="ja-JP" altLang="en-US" dirty="0" smtClean="0"/>
                        <a:t>アプリ・パワポ現状認識</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現時点で、アプリとパワポの完成度を確認。</a:t>
                      </a:r>
                      <a:endParaRPr kumimoji="1" lang="en-US" altLang="ja-JP" dirty="0" smtClean="0"/>
                    </a:p>
                    <a:p>
                      <a:r>
                        <a:rPr kumimoji="1" lang="ja-JP" altLang="en-US" dirty="0" smtClean="0"/>
                        <a:t>作成したパワポが、スライドシェアに乗せるパワポで</a:t>
                      </a:r>
                      <a:endParaRPr kumimoji="1" lang="en-US" altLang="ja-JP" dirty="0" smtClean="0"/>
                    </a:p>
                    <a:p>
                      <a:r>
                        <a:rPr kumimoji="1" lang="ja-JP" altLang="en-US" dirty="0" smtClean="0"/>
                        <a:t>どこに使用できるか検討。</a:t>
                      </a:r>
                      <a:endParaRPr kumimoji="1" lang="en-US" altLang="ja-JP" dirty="0" smtClean="0"/>
                    </a:p>
                    <a:p>
                      <a:r>
                        <a:rPr kumimoji="1" lang="ja-JP" altLang="en-US" dirty="0" smtClean="0"/>
                        <a:t>また、こういうパワポがあればいいなど意見を出し合い。</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11295">
                <a:tc>
                  <a:txBody>
                    <a:bodyPr/>
                    <a:lstStyle/>
                    <a:p>
                      <a:r>
                        <a:rPr kumimoji="1" lang="ja-JP" altLang="en-US" dirty="0" smtClean="0"/>
                        <a:t>次回確認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次回の司会者決めと発表者を決める。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36009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252</Words>
  <Application>Microsoft Office PowerPoint</Application>
  <PresentationFormat>ワイド画面</PresentationFormat>
  <Paragraphs>58</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Meiryo UI</vt:lpstr>
      <vt:lpstr>Arial</vt:lpstr>
      <vt:lpstr>Office テーマ</vt:lpstr>
      <vt:lpstr>PowerPoint プレゼンテーション</vt:lpstr>
      <vt:lpstr>目的と経緯</vt:lpstr>
      <vt:lpstr>新勉強会のコンセプト</vt:lpstr>
      <vt:lpstr>7月以降の勉強会方式まとめ</vt:lpstr>
      <vt:lpstr>勉強会タイムスケジュール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35</cp:revision>
  <dcterms:created xsi:type="dcterms:W3CDTF">2018-05-15T23:29:50Z</dcterms:created>
  <dcterms:modified xsi:type="dcterms:W3CDTF">2018-06-07T08:06:53Z</dcterms:modified>
</cp:coreProperties>
</file>