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381000" y="342901"/>
            <a:ext cx="11480800" cy="44735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2018/5/16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13" hasCustomPrompt="1"/>
          </p:nvPr>
        </p:nvSpPr>
        <p:spPr>
          <a:xfrm>
            <a:off x="1524000" y="3537744"/>
            <a:ext cx="9144000" cy="9144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dirty="0" smtClean="0"/>
              <a:t>～</a:t>
            </a:r>
            <a:r>
              <a:rPr lang="en-US" altLang="ja-JP" dirty="0" smtClean="0"/>
              <a:t>【</a:t>
            </a:r>
            <a:r>
              <a:rPr lang="ja-JP" altLang="en-US" dirty="0" smtClean="0"/>
              <a:t>開催日（</a:t>
            </a:r>
            <a:r>
              <a:rPr lang="en-US" altLang="ja-JP" dirty="0" smtClean="0"/>
              <a:t>YYYY/M/D</a:t>
            </a:r>
            <a:r>
              <a:rPr lang="ja-JP" altLang="en-US" dirty="0" smtClean="0"/>
              <a:t>形式）</a:t>
            </a:r>
            <a:r>
              <a:rPr lang="en-US" altLang="ja-JP" dirty="0" smtClean="0"/>
              <a:t>】</a:t>
            </a:r>
            <a:r>
              <a:rPr lang="ja-JP" altLang="en-US" dirty="0" smtClean="0"/>
              <a:t>第</a:t>
            </a:r>
            <a:r>
              <a:rPr lang="en-US" altLang="ja-JP" dirty="0" smtClean="0"/>
              <a:t>X</a:t>
            </a:r>
            <a:r>
              <a:rPr lang="ja-JP" altLang="en-US" dirty="0" smtClean="0"/>
              <a:t>会勉強会議題まとめ～</a:t>
            </a: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524000" y="1122362"/>
            <a:ext cx="9144000" cy="24153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ja-JP" altLang="en-US" sz="4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勉強会議題サマリ</a:t>
            </a:r>
            <a:endParaRPr kumimoji="1" lang="ja-JP" altLang="en-US" sz="4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/>
          <p:cNvSpPr/>
          <p:nvPr userDrawn="1"/>
        </p:nvSpPr>
        <p:spPr>
          <a:xfrm>
            <a:off x="9029700" y="4806951"/>
            <a:ext cx="2832100" cy="779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株式会社システムアイ</a:t>
            </a: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662" y="4934743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891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2018/5/16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コンテンツ プレースホルダー 8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800099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1532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31800" y="1104901"/>
            <a:ext cx="11379200" cy="4538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7D4A1-D6E2-4B97-8DF5-43A2A6E9364B}" type="datetimeFigureOut">
              <a:rPr kumimoji="1" lang="ja-JP" altLang="en-US" smtClean="0"/>
              <a:t>2018/5/16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431800" y="990600"/>
            <a:ext cx="11379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1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ja-JP" altLang="en-US" dirty="0" smtClean="0"/>
              <a:t>～</a:t>
            </a:r>
            <a:r>
              <a:rPr kumimoji="1" lang="en-US" altLang="ja-JP" dirty="0" smtClean="0"/>
              <a:t>【2018/5/16】</a:t>
            </a:r>
            <a:r>
              <a:rPr kumimoji="1" lang="ja-JP" altLang="en-US" dirty="0" smtClean="0"/>
              <a:t>第２回勉強会議題サマリ～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0049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議題一覧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1320610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 smtClean="0"/>
              <a:t>【</a:t>
            </a:r>
            <a:r>
              <a:rPr lang="ja-JP" altLang="en-US" dirty="0" smtClean="0"/>
              <a:t>所要時間について</a:t>
            </a:r>
            <a:r>
              <a:rPr lang="en-US" altLang="ja-JP" dirty="0" smtClean="0"/>
              <a:t>】</a:t>
            </a:r>
          </a:p>
          <a:p>
            <a:pPr marL="0" indent="0">
              <a:buNone/>
            </a:pPr>
            <a:r>
              <a:rPr kumimoji="1" lang="en-US" altLang="ja-JP" dirty="0" smtClean="0"/>
              <a:t>16:00~18:00</a:t>
            </a:r>
            <a:r>
              <a:rPr kumimoji="1" lang="ja-JP" altLang="en-US" dirty="0" smtClean="0"/>
              <a:t>の２時間枠の勉強会。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20</a:t>
            </a:r>
            <a:r>
              <a:rPr lang="ja-JP" altLang="en-US" dirty="0" smtClean="0"/>
              <a:t>分は準備片付け・予備として計算するため、全体を</a:t>
            </a:r>
            <a:r>
              <a:rPr lang="en-US" altLang="ja-JP" dirty="0" smtClean="0"/>
              <a:t>100</a:t>
            </a:r>
            <a:r>
              <a:rPr lang="ja-JP" altLang="en-US" dirty="0" smtClean="0"/>
              <a:t>分と考える。</a:t>
            </a:r>
            <a:endParaRPr kumimoji="1"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407328"/>
              </p:ext>
            </p:extLst>
          </p:nvPr>
        </p:nvGraphicFramePr>
        <p:xfrm>
          <a:off x="933827" y="2766830"/>
          <a:ext cx="10375144" cy="31244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76609"/>
                <a:gridCol w="3133560"/>
                <a:gridCol w="1024389"/>
                <a:gridCol w="5540586"/>
              </a:tblGrid>
              <a:tr h="61476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No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議題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時間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内容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476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勉強会パワポレビュー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r>
                        <a:rPr kumimoji="1" lang="ja-JP" altLang="en-US" dirty="0" smtClean="0"/>
                        <a:t>分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・パワポデザイン、レイアウト標準化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・パワポの品質向上</a:t>
                      </a:r>
                      <a:endParaRPr kumimoji="1" lang="en-US" altLang="ja-JP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476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アプリの機能決め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</a:t>
                      </a:r>
                      <a:r>
                        <a:rPr kumimoji="1" lang="ja-JP" altLang="en-US" dirty="0" smtClean="0"/>
                        <a:t>分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・作成する機能、役割分担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・機能の開発スケジュール</a:t>
                      </a:r>
                      <a:endParaRPr kumimoji="1" lang="en-US" altLang="ja-JP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476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開発環境の確認事項</a:t>
                      </a:r>
                      <a:endParaRPr kumimoji="1" lang="en-US" altLang="ja-JP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r>
                        <a:rPr kumimoji="1" lang="ja-JP" altLang="en-US" dirty="0" smtClean="0"/>
                        <a:t>分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・開発環境の標準化するための準備事項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476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振り返り・次回の議題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r>
                        <a:rPr kumimoji="1" lang="ja-JP" altLang="en-US" dirty="0" smtClean="0"/>
                        <a:t>分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次回の議題と勉強会パワポ作成者の決定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800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ll MeiryoUI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115</Words>
  <Application>Microsoft Office PowerPoint</Application>
  <PresentationFormat>ワイド画面</PresentationFormat>
  <Paragraphs>27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5" baseType="lpstr">
      <vt:lpstr>Meiryo UI</vt:lpstr>
      <vt:lpstr>Arial</vt:lpstr>
      <vt:lpstr>Office テーマ</vt:lpstr>
      <vt:lpstr>PowerPoint プレゼンテーション</vt:lpstr>
      <vt:lpstr>議題一覧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systemi</dc:creator>
  <cp:lastModifiedBy>systemi</cp:lastModifiedBy>
  <cp:revision>27</cp:revision>
  <dcterms:created xsi:type="dcterms:W3CDTF">2018-05-15T23:29:50Z</dcterms:created>
  <dcterms:modified xsi:type="dcterms:W3CDTF">2018-05-16T02:50:13Z</dcterms:modified>
</cp:coreProperties>
</file>