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381000" y="342901"/>
            <a:ext cx="11480800" cy="44735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2018/6/6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13" hasCustomPrompt="1"/>
          </p:nvPr>
        </p:nvSpPr>
        <p:spPr>
          <a:xfrm>
            <a:off x="1524000" y="3537744"/>
            <a:ext cx="9144000" cy="9144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dirty="0" smtClean="0"/>
              <a:t>～</a:t>
            </a:r>
            <a:r>
              <a:rPr lang="en-US" altLang="ja-JP" dirty="0" smtClean="0"/>
              <a:t>【</a:t>
            </a:r>
            <a:r>
              <a:rPr lang="ja-JP" altLang="en-US" dirty="0" smtClean="0"/>
              <a:t>開催日（</a:t>
            </a:r>
            <a:r>
              <a:rPr lang="en-US" altLang="ja-JP" dirty="0" smtClean="0"/>
              <a:t>YYYY/M/D</a:t>
            </a:r>
            <a:r>
              <a:rPr lang="ja-JP" altLang="en-US" dirty="0" smtClean="0"/>
              <a:t>形式）</a:t>
            </a:r>
            <a:r>
              <a:rPr lang="en-US" altLang="ja-JP" dirty="0" smtClean="0"/>
              <a:t>】</a:t>
            </a:r>
            <a:r>
              <a:rPr lang="ja-JP" altLang="en-US" dirty="0" smtClean="0"/>
              <a:t>第</a:t>
            </a:r>
            <a:r>
              <a:rPr lang="en-US" altLang="ja-JP" dirty="0" smtClean="0"/>
              <a:t>X</a:t>
            </a:r>
            <a:r>
              <a:rPr lang="ja-JP" altLang="en-US" dirty="0" smtClean="0"/>
              <a:t>会勉強会議題まとめ～</a:t>
            </a: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524000" y="1122362"/>
            <a:ext cx="9144000" cy="24153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ja-JP" altLang="en-US" sz="4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勉強会議題サマリ</a:t>
            </a:r>
            <a:endParaRPr kumimoji="1" lang="ja-JP" altLang="en-US" sz="4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/>
          <p:cNvSpPr/>
          <p:nvPr userDrawn="1"/>
        </p:nvSpPr>
        <p:spPr>
          <a:xfrm>
            <a:off x="9029700" y="4806951"/>
            <a:ext cx="2832100" cy="779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株式会社システムアイ</a:t>
            </a: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662" y="4934743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891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7D4A1-D6E2-4B97-8DF5-43A2A6E9364B}" type="datetimeFigureOut">
              <a:rPr kumimoji="1" lang="ja-JP" altLang="en-US" smtClean="0"/>
              <a:t>2018/6/6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コンテンツ プレースホルダー 8"/>
          <p:cNvSpPr>
            <a:spLocks noGrp="1"/>
          </p:cNvSpPr>
          <p:nvPr>
            <p:ph sz="quarter" idx="13"/>
          </p:nvPr>
        </p:nvSpPr>
        <p:spPr>
          <a:xfrm>
            <a:off x="431799" y="1054100"/>
            <a:ext cx="11379201" cy="800099"/>
          </a:xfr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1532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31799" y="339725"/>
            <a:ext cx="10515601" cy="536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31800" y="1104901"/>
            <a:ext cx="11379200" cy="4538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7D4A1-D6E2-4B97-8DF5-43A2A6E9364B}" type="datetimeFigureOut">
              <a:rPr kumimoji="1" lang="ja-JP" altLang="en-US" smtClean="0"/>
              <a:t>2018/6/6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1A00E-05D2-4F1C-A9C7-4C332DD3E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431800" y="990600"/>
            <a:ext cx="113792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3" name="図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125" y="339725"/>
            <a:ext cx="523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1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ja-JP" altLang="en-US" dirty="0" smtClean="0"/>
              <a:t>～</a:t>
            </a:r>
            <a:r>
              <a:rPr kumimoji="1" lang="en-US" altLang="ja-JP" dirty="0" smtClean="0"/>
              <a:t>【</a:t>
            </a:r>
            <a:r>
              <a:rPr kumimoji="1" lang="en-US" altLang="ja-JP" dirty="0" smtClean="0"/>
              <a:t>2018/</a:t>
            </a:r>
            <a:r>
              <a:rPr lang="en-US" altLang="ja-JP" dirty="0" smtClean="0"/>
              <a:t>6</a:t>
            </a:r>
            <a:r>
              <a:rPr kumimoji="1" lang="en-US" altLang="ja-JP" dirty="0" smtClean="0"/>
              <a:t>/15】</a:t>
            </a: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回</a:t>
            </a:r>
            <a:r>
              <a:rPr kumimoji="1" lang="ja-JP" altLang="en-US" dirty="0" smtClean="0"/>
              <a:t>勉強会議題サマリ～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0049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議題一覧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>
          <a:xfrm>
            <a:off x="431799" y="1054100"/>
            <a:ext cx="11379201" cy="1320610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 smtClean="0"/>
              <a:t>【</a:t>
            </a:r>
            <a:r>
              <a:rPr lang="ja-JP" altLang="en-US" dirty="0" smtClean="0"/>
              <a:t>所要時間について</a:t>
            </a:r>
            <a:r>
              <a:rPr lang="en-US" altLang="ja-JP" dirty="0" smtClean="0"/>
              <a:t>】</a:t>
            </a:r>
          </a:p>
          <a:p>
            <a:pPr marL="0" indent="0">
              <a:buNone/>
            </a:pPr>
            <a:r>
              <a:rPr kumimoji="1" lang="en-US" altLang="ja-JP" dirty="0" smtClean="0"/>
              <a:t>16:30~18:00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1.5</a:t>
            </a:r>
            <a:r>
              <a:rPr kumimoji="1" lang="ja-JP" altLang="en-US" dirty="0" smtClean="0"/>
              <a:t>時間枠</a:t>
            </a:r>
            <a:r>
              <a:rPr kumimoji="1" lang="ja-JP" altLang="en-US" dirty="0" smtClean="0"/>
              <a:t>の勉強会。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 smtClean="0"/>
              <a:t>10</a:t>
            </a:r>
            <a:r>
              <a:rPr lang="ja-JP" altLang="en-US" dirty="0" smtClean="0"/>
              <a:t>分</a:t>
            </a:r>
            <a:r>
              <a:rPr lang="ja-JP" altLang="en-US" dirty="0" smtClean="0"/>
              <a:t>は準備片付け・予備として計算するため、全体</a:t>
            </a:r>
            <a:r>
              <a:rPr lang="ja-JP" altLang="en-US" dirty="0" smtClean="0"/>
              <a:t>を</a:t>
            </a:r>
            <a:r>
              <a:rPr lang="en-US" altLang="ja-JP" dirty="0" smtClean="0"/>
              <a:t>80</a:t>
            </a:r>
            <a:r>
              <a:rPr lang="ja-JP" altLang="en-US" dirty="0" smtClean="0"/>
              <a:t>分</a:t>
            </a:r>
            <a:r>
              <a:rPr lang="ja-JP" altLang="en-US" dirty="0" smtClean="0"/>
              <a:t>と考える。</a:t>
            </a:r>
            <a:endParaRPr kumimoji="1"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424114"/>
              </p:ext>
            </p:extLst>
          </p:nvPr>
        </p:nvGraphicFramePr>
        <p:xfrm>
          <a:off x="431799" y="2534814"/>
          <a:ext cx="10866271" cy="37392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94043"/>
                <a:gridCol w="2276793"/>
                <a:gridCol w="771843"/>
                <a:gridCol w="1029785"/>
                <a:gridCol w="6193807"/>
              </a:tblGrid>
              <a:tr h="61476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No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議題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時間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担当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内容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476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前回振り返り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r>
                        <a:rPr kumimoji="1" lang="ja-JP" altLang="en-US" dirty="0" smtClean="0"/>
                        <a:t>分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渡部</a:t>
                      </a:r>
                      <a:endParaRPr kumimoji="1" lang="en-US" altLang="ja-JP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Slack</a:t>
                      </a:r>
                      <a:r>
                        <a:rPr kumimoji="1" lang="ja-JP" altLang="en-US" dirty="0" smtClean="0"/>
                        <a:t>上に挙げたパワポについて確認</a:t>
                      </a:r>
                      <a:endParaRPr kumimoji="1" lang="en-US" altLang="ja-JP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476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パワポの目次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25</a:t>
                      </a:r>
                      <a:r>
                        <a:rPr kumimoji="1" lang="ja-JP" altLang="en-US" dirty="0" smtClean="0"/>
                        <a:t>分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三井</a:t>
                      </a:r>
                      <a:endParaRPr kumimoji="1" lang="en-US" altLang="ja-JP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作成するパワポの内容についての検討</a:t>
                      </a:r>
                      <a:endParaRPr kumimoji="1" lang="en-US" altLang="ja-JP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476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具体的な開発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スケジュール</a:t>
                      </a:r>
                      <a:endParaRPr kumimoji="1" lang="en-US" altLang="ja-JP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25</a:t>
                      </a:r>
                      <a:r>
                        <a:rPr kumimoji="1" lang="ja-JP" altLang="en-US" dirty="0" smtClean="0"/>
                        <a:t>分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三井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開発スケジュールと担当者決め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476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勉強会の時間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の使い方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20</a:t>
                      </a:r>
                      <a:r>
                        <a:rPr kumimoji="1" lang="ja-JP" altLang="en-US" dirty="0" smtClean="0"/>
                        <a:t>分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渡部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</a:t>
                      </a:r>
                      <a:r>
                        <a:rPr kumimoji="1" lang="ja-JP" altLang="en-US" dirty="0" smtClean="0"/>
                        <a:t>月以降の勉強会のあり方について検討する</a:t>
                      </a:r>
                      <a:endParaRPr kumimoji="1" lang="en-US" altLang="ja-JP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476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次月の確認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</a:t>
                      </a:r>
                      <a:r>
                        <a:rPr kumimoji="1" lang="ja-JP" altLang="en-US" dirty="0" smtClean="0"/>
                        <a:t>分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渡部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・次月の勉強会内容について確認</a:t>
                      </a:r>
                      <a:endParaRPr kumimoji="1" lang="en-US" altLang="ja-JP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800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ll MeiryoUI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128</Words>
  <Application>Microsoft Office PowerPoint</Application>
  <PresentationFormat>ワイド画面</PresentationFormat>
  <Paragraphs>37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5" baseType="lpstr">
      <vt:lpstr>Meiryo UI</vt:lpstr>
      <vt:lpstr>Arial</vt:lpstr>
      <vt:lpstr>Office テーマ</vt:lpstr>
      <vt:lpstr>PowerPoint プレゼンテーション</vt:lpstr>
      <vt:lpstr>議題一覧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systemi</dc:creator>
  <cp:lastModifiedBy>systemi</cp:lastModifiedBy>
  <cp:revision>30</cp:revision>
  <dcterms:created xsi:type="dcterms:W3CDTF">2018-05-15T23:29:50Z</dcterms:created>
  <dcterms:modified xsi:type="dcterms:W3CDTF">2018-06-06T09:03:05Z</dcterms:modified>
</cp:coreProperties>
</file>