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smtClean="0"/>
              <a:t>～</a:t>
            </a:r>
            <a:r>
              <a:rPr lang="en-US" altLang="ja-JP" dirty="0" smtClean="0"/>
              <a:t>【</a:t>
            </a:r>
            <a:r>
              <a:rPr lang="ja-JP" altLang="en-US" dirty="0" smtClean="0"/>
              <a:t>開催日（</a:t>
            </a:r>
            <a:r>
              <a:rPr lang="en-US" altLang="ja-JP" dirty="0" smtClean="0"/>
              <a:t>YYYY/M/D</a:t>
            </a:r>
            <a:r>
              <a:rPr lang="ja-JP" altLang="en-US" dirty="0" smtClean="0"/>
              <a:t>形式）</a:t>
            </a:r>
            <a:r>
              <a:rPr lang="en-US" altLang="ja-JP" dirty="0" smtClean="0"/>
              <a:t>】</a:t>
            </a:r>
            <a:r>
              <a:rPr lang="ja-JP" altLang="en-US" dirty="0" smtClean="0"/>
              <a:t>第</a:t>
            </a:r>
            <a:r>
              <a:rPr lang="en-US" altLang="ja-JP" dirty="0" smtClean="0"/>
              <a:t>X</a:t>
            </a:r>
            <a:r>
              <a:rPr lang="ja-JP" altLang="en-US" dirty="0" smtClean="0"/>
              <a:t>会勉強会議題まとめ～</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4000" dirty="0" smtClean="0">
                <a:solidFill>
                  <a:schemeClr val="tx1"/>
                </a:solidFill>
                <a:latin typeface="Meiryo UI" panose="020B0604030504040204" pitchFamily="50" charset="-128"/>
                <a:ea typeface="Meiryo UI" panose="020B0604030504040204" pitchFamily="50" charset="-128"/>
              </a:rPr>
              <a:t>勉強会資料</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2018/6/6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2041532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2018/6/6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lstStyle/>
          <a:p>
            <a:r>
              <a:rPr kumimoji="1" lang="ja-JP" altLang="en-US" dirty="0" smtClean="0"/>
              <a:t>～</a:t>
            </a:r>
            <a:r>
              <a:rPr kumimoji="1" lang="en-US" altLang="ja-JP" dirty="0" smtClean="0"/>
              <a:t>【2018/6/15】</a:t>
            </a:r>
            <a:r>
              <a:rPr kumimoji="1" lang="ja-JP" altLang="en-US" dirty="0" smtClean="0"/>
              <a:t>勉強会の時間の使い方～</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目的と経緯</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lang="en-US" altLang="ja-JP" dirty="0" smtClean="0"/>
              <a:t>7</a:t>
            </a:r>
            <a:r>
              <a:rPr lang="ja-JP" altLang="en-US" dirty="0" smtClean="0"/>
              <a:t>月以降の勉強会のありかたについて見直すこと。</a:t>
            </a:r>
            <a:endParaRPr lang="en-US" altLang="ja-JP" dirty="0" smtClean="0"/>
          </a:p>
        </p:txBody>
      </p:sp>
      <p:sp>
        <p:nvSpPr>
          <p:cNvPr id="4" name="正方形/長方形 3"/>
          <p:cNvSpPr/>
          <p:nvPr/>
        </p:nvSpPr>
        <p:spPr>
          <a:xfrm>
            <a:off x="431799" y="2031998"/>
            <a:ext cx="914400" cy="1871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経緯</a:t>
            </a:r>
            <a:endParaRPr kumimoji="1" lang="ja-JP" altLang="en-US" dirty="0"/>
          </a:p>
        </p:txBody>
      </p:sp>
      <p:sp>
        <p:nvSpPr>
          <p:cNvPr id="5" name="コンテンツ プレースホルダー 2"/>
          <p:cNvSpPr txBox="1">
            <a:spLocks/>
          </p:cNvSpPr>
          <p:nvPr/>
        </p:nvSpPr>
        <p:spPr>
          <a:xfrm>
            <a:off x="1512247" y="2031998"/>
            <a:ext cx="10298753" cy="187126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・特定の人間（渡部）が話しており、全員が勉強会にでてる意味がない。</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a:t>
            </a:r>
            <a:r>
              <a:rPr lang="en-US" altLang="ja-JP" dirty="0" smtClean="0"/>
              <a:t>SE</a:t>
            </a:r>
            <a:r>
              <a:rPr lang="ja-JP" altLang="en-US" dirty="0" smtClean="0"/>
              <a:t>の勉強会なのに、技術的な話を全くしていない。</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a:t>
            </a:r>
            <a:r>
              <a:rPr lang="en-US" altLang="ja-JP" dirty="0" smtClean="0"/>
              <a:t>7</a:t>
            </a:r>
            <a:r>
              <a:rPr lang="ja-JP" altLang="en-US" dirty="0" smtClean="0"/>
              <a:t>月以降は実際に</a:t>
            </a:r>
            <a:r>
              <a:rPr lang="en-US" altLang="ja-JP" dirty="0" smtClean="0"/>
              <a:t>React</a:t>
            </a:r>
            <a:r>
              <a:rPr lang="ja-JP" altLang="en-US" dirty="0" smtClean="0"/>
              <a:t>を使用した開発が始まっていくはず。</a:t>
            </a:r>
            <a:endParaRPr lang="en-US" altLang="ja-JP" dirty="0" smtClean="0"/>
          </a:p>
        </p:txBody>
      </p:sp>
      <p:sp>
        <p:nvSpPr>
          <p:cNvPr id="6" name="下矢印 5"/>
          <p:cNvSpPr/>
          <p:nvPr/>
        </p:nvSpPr>
        <p:spPr>
          <a:xfrm>
            <a:off x="4836614" y="4081058"/>
            <a:ext cx="1705970" cy="613772"/>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431799" y="4872629"/>
            <a:ext cx="11379201" cy="1680192"/>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今の勉強会の方式だと、複数人でやる意味がなく問題なため、</a:t>
            </a:r>
            <a:endParaRPr lang="en-US" altLang="ja-JP" dirty="0" smtClean="0"/>
          </a:p>
          <a:p>
            <a:pPr marL="0" indent="0">
              <a:buFont typeface="Arial" panose="020B0604020202020204" pitchFamily="34" charset="0"/>
              <a:buNone/>
            </a:pPr>
            <a:r>
              <a:rPr lang="ja-JP" altLang="en-US" dirty="0" smtClean="0"/>
              <a:t>勉強会のやり方を変更する。</a:t>
            </a:r>
            <a:endParaRPr lang="en-US" altLang="ja-JP" dirty="0" smtClean="0"/>
          </a:p>
        </p:txBody>
      </p:sp>
    </p:spTree>
    <p:extLst>
      <p:ext uri="{BB962C8B-B14F-4D97-AF65-F5344CB8AC3E}">
        <p14:creationId xmlns:p14="http://schemas.microsoft.com/office/powerpoint/2010/main" val="695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新勉強会のコンセプト</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lang="en-US" altLang="ja-JP" dirty="0" smtClean="0"/>
              <a:t>7</a:t>
            </a:r>
            <a:r>
              <a:rPr lang="ja-JP" altLang="en-US" dirty="0" smtClean="0"/>
              <a:t>月以降に実施する勉強会のコンセプトを提示する。</a:t>
            </a:r>
            <a:endParaRPr lang="en-US" altLang="ja-JP" dirty="0" smtClean="0"/>
          </a:p>
        </p:txBody>
      </p:sp>
      <p:sp>
        <p:nvSpPr>
          <p:cNvPr id="4" name="正方形/長方形 3"/>
          <p:cNvSpPr/>
          <p:nvPr/>
        </p:nvSpPr>
        <p:spPr>
          <a:xfrm>
            <a:off x="431799" y="2031998"/>
            <a:ext cx="914400" cy="346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コンセ</a:t>
            </a:r>
            <a:endParaRPr lang="en-US" altLang="ja-JP" dirty="0" smtClean="0"/>
          </a:p>
          <a:p>
            <a:pPr algn="ctr"/>
            <a:r>
              <a:rPr lang="ja-JP" altLang="en-US" dirty="0" smtClean="0"/>
              <a:t>プト</a:t>
            </a:r>
            <a:endParaRPr kumimoji="1" lang="ja-JP" altLang="en-US" dirty="0"/>
          </a:p>
        </p:txBody>
      </p:sp>
      <p:sp>
        <p:nvSpPr>
          <p:cNvPr id="5" name="コンテンツ プレースホルダー 2"/>
          <p:cNvSpPr txBox="1">
            <a:spLocks/>
          </p:cNvSpPr>
          <p:nvPr/>
        </p:nvSpPr>
        <p:spPr>
          <a:xfrm>
            <a:off x="1512247" y="2031998"/>
            <a:ext cx="10298753" cy="346805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・複数人に役割がある。</a:t>
            </a:r>
            <a:endParaRPr lang="en-US" altLang="ja-JP" dirty="0" smtClean="0"/>
          </a:p>
          <a:p>
            <a:pPr marL="0" indent="0">
              <a:buFont typeface="Arial" panose="020B0604020202020204" pitchFamily="34" charset="0"/>
              <a:buNone/>
            </a:pPr>
            <a:r>
              <a:rPr lang="ja-JP" altLang="en-US" dirty="0" smtClean="0"/>
              <a:t>　→　司会や運営を毎回、別の人間やる。</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・知識をアウトプットする機会</a:t>
            </a:r>
            <a:r>
              <a:rPr lang="en-US" altLang="ja-JP" dirty="0" smtClean="0"/>
              <a:t>/</a:t>
            </a:r>
            <a:r>
              <a:rPr lang="ja-JP" altLang="en-US" dirty="0" smtClean="0"/>
              <a:t>話す機会を増やす。</a:t>
            </a:r>
            <a:endParaRPr lang="en-US" altLang="ja-JP" dirty="0" smtClean="0"/>
          </a:p>
          <a:p>
            <a:pPr marL="0" indent="0">
              <a:buFont typeface="Arial" panose="020B0604020202020204" pitchFamily="34" charset="0"/>
              <a:buNone/>
            </a:pPr>
            <a:r>
              <a:rPr lang="ja-JP" altLang="en-US" dirty="0" smtClean="0"/>
              <a:t>　→　勉強会ごとにプレゼンする人間を決め、話す機会を多くする。</a:t>
            </a:r>
            <a:endParaRPr lang="en-US" altLang="ja-JP" dirty="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・技術的な内容を多く実施する。</a:t>
            </a:r>
            <a:endParaRPr lang="en-US" altLang="ja-JP" dirty="0" smtClean="0"/>
          </a:p>
          <a:p>
            <a:pPr marL="0" indent="0">
              <a:buFont typeface="Arial" panose="020B0604020202020204" pitchFamily="34" charset="0"/>
              <a:buNone/>
            </a:pPr>
            <a:r>
              <a:rPr lang="ja-JP" altLang="en-US" dirty="0" smtClean="0"/>
              <a:t>　→　プレゼンの内容を</a:t>
            </a:r>
            <a:r>
              <a:rPr lang="ja-JP" altLang="en-US" dirty="0"/>
              <a:t>技術的</a:t>
            </a:r>
            <a:r>
              <a:rPr lang="ja-JP" altLang="en-US" dirty="0" smtClean="0"/>
              <a:t>なものにする。</a:t>
            </a:r>
            <a:endParaRPr lang="en-US" altLang="ja-JP" dirty="0"/>
          </a:p>
          <a:p>
            <a:pPr marL="0" indent="0">
              <a:buFont typeface="Arial" panose="020B0604020202020204" pitchFamily="34" charset="0"/>
              <a:buNone/>
            </a:pPr>
            <a:endParaRPr lang="en-US" altLang="ja-JP" dirty="0" smtClean="0"/>
          </a:p>
        </p:txBody>
      </p:sp>
    </p:spTree>
    <p:extLst>
      <p:ext uri="{BB962C8B-B14F-4D97-AF65-F5344CB8AC3E}">
        <p14:creationId xmlns:p14="http://schemas.microsoft.com/office/powerpoint/2010/main" val="66792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月以降の勉強会方式まとめ</a:t>
            </a:r>
            <a:endParaRPr kumimoji="1" lang="ja-JP" altLang="en-US" dirty="0"/>
          </a:p>
        </p:txBody>
      </p:sp>
      <p:sp>
        <p:nvSpPr>
          <p:cNvPr id="4" name="正方形/長方形 3"/>
          <p:cNvSpPr/>
          <p:nvPr/>
        </p:nvSpPr>
        <p:spPr>
          <a:xfrm>
            <a:off x="431799" y="1228300"/>
            <a:ext cx="914400" cy="317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まとめ</a:t>
            </a:r>
            <a:endParaRPr kumimoji="1" lang="ja-JP" altLang="en-US" dirty="0"/>
          </a:p>
        </p:txBody>
      </p:sp>
      <p:sp>
        <p:nvSpPr>
          <p:cNvPr id="5" name="コンテンツ プレースホルダー 2"/>
          <p:cNvSpPr txBox="1">
            <a:spLocks/>
          </p:cNvSpPr>
          <p:nvPr/>
        </p:nvSpPr>
        <p:spPr>
          <a:xfrm>
            <a:off x="1512247" y="1228299"/>
            <a:ext cx="10298753" cy="126924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・司会</a:t>
            </a:r>
            <a:r>
              <a:rPr lang="en-US" altLang="ja-JP" dirty="0" smtClean="0"/>
              <a:t>/</a:t>
            </a:r>
            <a:r>
              <a:rPr lang="ja-JP" altLang="en-US" dirty="0" smtClean="0"/>
              <a:t>運営</a:t>
            </a:r>
            <a:endParaRPr lang="en-US" altLang="ja-JP" dirty="0" smtClean="0"/>
          </a:p>
          <a:p>
            <a:pPr marL="0" indent="0">
              <a:buFont typeface="Arial" panose="020B0604020202020204" pitchFamily="34" charset="0"/>
              <a:buNone/>
            </a:pPr>
            <a:r>
              <a:rPr lang="ja-JP" altLang="en-US" dirty="0"/>
              <a:t>　</a:t>
            </a:r>
            <a:r>
              <a:rPr lang="ja-JP" altLang="en-US" dirty="0" smtClean="0"/>
              <a:t>→　勉強会内で次回の勉強会の司会</a:t>
            </a:r>
            <a:r>
              <a:rPr lang="en-US" altLang="ja-JP" dirty="0" smtClean="0"/>
              <a:t>/</a:t>
            </a:r>
            <a:r>
              <a:rPr lang="ja-JP" altLang="en-US" dirty="0" smtClean="0"/>
              <a:t>運営を決める。</a:t>
            </a:r>
            <a:endParaRPr lang="en-US" altLang="ja-JP" dirty="0" smtClean="0"/>
          </a:p>
          <a:p>
            <a:pPr marL="0" indent="0">
              <a:buFont typeface="Arial" panose="020B0604020202020204" pitchFamily="34" charset="0"/>
              <a:buNone/>
            </a:pPr>
            <a:r>
              <a:rPr lang="ja-JP" altLang="en-US" dirty="0"/>
              <a:t>　</a:t>
            </a:r>
            <a:r>
              <a:rPr lang="ja-JP" altLang="en-US" dirty="0" smtClean="0"/>
              <a:t>　　決まった人は次回の勉強会の日付や会議室の調整と勉強会の司会をする。</a:t>
            </a:r>
            <a:endParaRPr lang="en-US" altLang="ja-JP" dirty="0" smtClean="0"/>
          </a:p>
        </p:txBody>
      </p:sp>
      <p:sp>
        <p:nvSpPr>
          <p:cNvPr id="7" name="コンテンツ プレースホルダー 2"/>
          <p:cNvSpPr txBox="1">
            <a:spLocks/>
          </p:cNvSpPr>
          <p:nvPr/>
        </p:nvSpPr>
        <p:spPr>
          <a:xfrm>
            <a:off x="1512245" y="2721306"/>
            <a:ext cx="10298753" cy="1681518"/>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・勉強会の内容</a:t>
            </a:r>
            <a:endParaRPr lang="en-US" altLang="ja-JP" dirty="0" smtClean="0"/>
          </a:p>
          <a:p>
            <a:pPr marL="0" indent="0">
              <a:buFont typeface="Arial" panose="020B0604020202020204" pitchFamily="34" charset="0"/>
              <a:buNone/>
            </a:pPr>
            <a:r>
              <a:rPr lang="ja-JP" altLang="en-US" dirty="0"/>
              <a:t>　</a:t>
            </a:r>
            <a:r>
              <a:rPr lang="ja-JP" altLang="en-US" dirty="0" smtClean="0"/>
              <a:t>→　作成</a:t>
            </a:r>
            <a:r>
              <a:rPr lang="en-US" altLang="ja-JP" dirty="0" smtClean="0"/>
              <a:t>/</a:t>
            </a:r>
            <a:r>
              <a:rPr lang="ja-JP" altLang="en-US" dirty="0" smtClean="0"/>
              <a:t>勉強した技術に関して、複数人が</a:t>
            </a:r>
            <a:r>
              <a:rPr lang="en-US" altLang="ja-JP" dirty="0" smtClean="0"/>
              <a:t>10</a:t>
            </a:r>
            <a:r>
              <a:rPr lang="ja-JP" altLang="en-US" dirty="0" smtClean="0"/>
              <a:t>分のプレゼンを実施する。</a:t>
            </a:r>
            <a:endParaRPr lang="en-US" altLang="ja-JP" dirty="0" smtClean="0"/>
          </a:p>
          <a:p>
            <a:pPr marL="0" indent="0">
              <a:buFont typeface="Arial" panose="020B0604020202020204" pitchFamily="34" charset="0"/>
              <a:buNone/>
            </a:pPr>
            <a:r>
              <a:rPr lang="ja-JP" altLang="en-US" dirty="0"/>
              <a:t>　</a:t>
            </a:r>
            <a:r>
              <a:rPr lang="ja-JP" altLang="en-US" dirty="0" smtClean="0"/>
              <a:t>　　プレゼンの内容は、その人にお任せ。</a:t>
            </a:r>
            <a:endParaRPr lang="en-US" altLang="ja-JP" dirty="0" smtClean="0"/>
          </a:p>
          <a:p>
            <a:pPr marL="0" indent="0">
              <a:buFont typeface="Arial" panose="020B0604020202020204" pitchFamily="34" charset="0"/>
              <a:buNone/>
            </a:pPr>
            <a:r>
              <a:rPr lang="ja-JP" altLang="en-US" dirty="0"/>
              <a:t>　</a:t>
            </a:r>
            <a:r>
              <a:rPr lang="ja-JP" altLang="en-US" dirty="0" smtClean="0"/>
              <a:t>　　</a:t>
            </a:r>
            <a:r>
              <a:rPr lang="en-US" altLang="ja-JP" dirty="0" smtClean="0"/>
              <a:t>10</a:t>
            </a:r>
            <a:r>
              <a:rPr lang="ja-JP" altLang="en-US" dirty="0" smtClean="0"/>
              <a:t>分のタイムスケジューリングも目的なため、</a:t>
            </a:r>
            <a:r>
              <a:rPr lang="en-US" altLang="ja-JP" dirty="0" smtClean="0"/>
              <a:t>10</a:t>
            </a:r>
            <a:r>
              <a:rPr lang="ja-JP" altLang="en-US" dirty="0" smtClean="0"/>
              <a:t>分使い切る前提でパワポを作成。</a:t>
            </a:r>
            <a:endParaRPr lang="en-US" altLang="ja-JP" dirty="0" smtClean="0"/>
          </a:p>
        </p:txBody>
      </p:sp>
      <p:sp>
        <p:nvSpPr>
          <p:cNvPr id="8" name="コンテンツ プレースホルダー 2"/>
          <p:cNvSpPr txBox="1">
            <a:spLocks/>
          </p:cNvSpPr>
          <p:nvPr/>
        </p:nvSpPr>
        <p:spPr>
          <a:xfrm>
            <a:off x="1512246" y="4503761"/>
            <a:ext cx="10298753" cy="2000535"/>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・前回の振り返り　</a:t>
            </a:r>
            <a:r>
              <a:rPr lang="en-US" altLang="ja-JP" dirty="0" smtClean="0"/>
              <a:t>5</a:t>
            </a:r>
            <a:r>
              <a:rPr lang="ja-JP" altLang="en-US" dirty="0" smtClean="0"/>
              <a:t>分（司会者）</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・パワポ発表　</a:t>
            </a:r>
            <a:r>
              <a:rPr lang="en-US" altLang="ja-JP" dirty="0" smtClean="0"/>
              <a:t>50</a:t>
            </a:r>
            <a:r>
              <a:rPr lang="ja-JP" altLang="en-US" dirty="0" smtClean="0"/>
              <a:t>分　（三人の発表者）</a:t>
            </a:r>
            <a:endParaRPr lang="en-US" altLang="ja-JP" dirty="0" smtClean="0"/>
          </a:p>
          <a:p>
            <a:pPr marL="0" indent="0">
              <a:buFont typeface="Arial" panose="020B0604020202020204" pitchFamily="34" charset="0"/>
              <a:buNone/>
            </a:pPr>
            <a:endParaRPr lang="en-US" altLang="ja-JP" dirty="0"/>
          </a:p>
          <a:p>
            <a:pPr marL="0" indent="0">
              <a:buFont typeface="Arial" panose="020B0604020202020204" pitchFamily="34" charset="0"/>
              <a:buNone/>
            </a:pPr>
            <a:r>
              <a:rPr lang="ja-JP" altLang="en-US" dirty="0" smtClean="0"/>
              <a:t>・日記アプリの確認　</a:t>
            </a:r>
            <a:r>
              <a:rPr lang="en-US" altLang="ja-JP" dirty="0" smtClean="0"/>
              <a:t>20</a:t>
            </a:r>
            <a:r>
              <a:rPr lang="ja-JP" altLang="en-US" dirty="0" smtClean="0"/>
              <a:t>分 </a:t>
            </a:r>
            <a:r>
              <a:rPr lang="en-US" altLang="ja-JP" dirty="0" smtClean="0"/>
              <a:t>(</a:t>
            </a:r>
            <a:r>
              <a:rPr lang="ja-JP" altLang="en-US" dirty="0" smtClean="0"/>
              <a:t>司会）</a:t>
            </a:r>
            <a:endParaRPr lang="en-US" altLang="ja-JP" dirty="0" smtClean="0"/>
          </a:p>
          <a:p>
            <a:pPr marL="0" indent="0">
              <a:buFont typeface="Arial" panose="020B0604020202020204" pitchFamily="34" charset="0"/>
              <a:buNone/>
            </a:pPr>
            <a:r>
              <a:rPr lang="ja-JP" altLang="en-US" dirty="0" smtClean="0"/>
              <a:t>　→進捗や作成した機能のすり合わせなど</a:t>
            </a:r>
            <a:endParaRPr lang="en-US" altLang="ja-JP" dirty="0" smtClean="0"/>
          </a:p>
          <a:p>
            <a:pPr marL="0" indent="0">
              <a:buFont typeface="Arial" panose="020B0604020202020204" pitchFamily="34" charset="0"/>
              <a:buNone/>
            </a:pPr>
            <a:r>
              <a:rPr lang="ja-JP" altLang="en-US" dirty="0" smtClean="0"/>
              <a:t>・次回確認　</a:t>
            </a:r>
            <a:r>
              <a:rPr lang="en-US" altLang="ja-JP" dirty="0" smtClean="0"/>
              <a:t>5</a:t>
            </a:r>
            <a:r>
              <a:rPr lang="ja-JP" altLang="en-US" dirty="0" smtClean="0"/>
              <a:t>分（司会者）</a:t>
            </a:r>
            <a:endParaRPr lang="en-US" altLang="ja-JP" dirty="0" smtClean="0"/>
          </a:p>
        </p:txBody>
      </p:sp>
      <p:sp>
        <p:nvSpPr>
          <p:cNvPr id="9" name="正方形/長方形 8"/>
          <p:cNvSpPr/>
          <p:nvPr/>
        </p:nvSpPr>
        <p:spPr>
          <a:xfrm>
            <a:off x="431799" y="4503761"/>
            <a:ext cx="914400" cy="2000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時間</a:t>
            </a:r>
            <a:endParaRPr kumimoji="1" lang="ja-JP" altLang="en-US" dirty="0"/>
          </a:p>
        </p:txBody>
      </p:sp>
    </p:spTree>
    <p:extLst>
      <p:ext uri="{BB962C8B-B14F-4D97-AF65-F5344CB8AC3E}">
        <p14:creationId xmlns:p14="http://schemas.microsoft.com/office/powerpoint/2010/main" val="42616645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150</Words>
  <Application>Microsoft Office PowerPoint</Application>
  <PresentationFormat>ワイド画面</PresentationFormat>
  <Paragraphs>40</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Meiryo UI</vt:lpstr>
      <vt:lpstr>Arial</vt:lpstr>
      <vt:lpstr>Office テーマ</vt:lpstr>
      <vt:lpstr>PowerPoint プレゼンテーション</vt:lpstr>
      <vt:lpstr>目的と経緯</vt:lpstr>
      <vt:lpstr>新勉強会のコンセプト</vt:lpstr>
      <vt:lpstr>7月以降の勉強会方式まとめ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30</cp:revision>
  <dcterms:created xsi:type="dcterms:W3CDTF">2018-05-15T23:29:50Z</dcterms:created>
  <dcterms:modified xsi:type="dcterms:W3CDTF">2018-06-06T09:49:00Z</dcterms:modified>
</cp:coreProperties>
</file>