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1" r:id="rId4"/>
    <p:sldId id="290" r:id="rId5"/>
    <p:sldId id="288" r:id="rId6"/>
    <p:sldId id="282" r:id="rId7"/>
    <p:sldId id="283" r:id="rId8"/>
    <p:sldId id="284" r:id="rId9"/>
    <p:sldId id="285" r:id="rId10"/>
    <p:sldId id="289" r:id="rId11"/>
    <p:sldId id="287" r:id="rId12"/>
    <p:sldId id="286" r:id="rId13"/>
    <p:sldId id="291" r:id="rId14"/>
    <p:sldId id="293" r:id="rId15"/>
    <p:sldId id="294" r:id="rId16"/>
    <p:sldId id="292" r:id="rId17"/>
    <p:sldId id="260" r:id="rId18"/>
    <p:sldId id="275" r:id="rId19"/>
    <p:sldId id="276" r:id="rId20"/>
    <p:sldId id="277" r:id="rId21"/>
    <p:sldId id="280" r:id="rId22"/>
    <p:sldId id="26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10</a:t>
            </a:r>
            <a:r>
              <a:rPr dirty="0" smtClean="0"/>
              <a:t>/</a:t>
            </a:r>
            <a:r>
              <a:rPr lang="en-US" dirty="0" smtClean="0"/>
              <a:t>18</a:t>
            </a:r>
            <a:r>
              <a:rPr dirty="0" smtClean="0"/>
              <a:t>】第</a:t>
            </a:r>
            <a:r>
              <a:rPr lang="en-US" dirty="0"/>
              <a:t>7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進捗報告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1415480" y="1700808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00808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770373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バックアップ履歴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85717" y="3116560"/>
            <a:ext cx="1662258" cy="48388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13585" y="2905124"/>
            <a:ext cx="5840140" cy="55245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703074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85767" y="4229101"/>
            <a:ext cx="843108" cy="28575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23110" y="3419475"/>
            <a:ext cx="5840140" cy="44767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40272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ヘッダー、フッター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775520" y="1525185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738660" y="2068175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4915" y="1525185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28" y="5915898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t="2038"/>
          <a:stretch/>
        </p:blipFill>
        <p:spPr>
          <a:xfrm>
            <a:off x="7320136" y="1519457"/>
            <a:ext cx="2579982" cy="49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2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５－１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ヘッダー画面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20550" y="1163165"/>
            <a:ext cx="7976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ヘッダ</a:t>
            </a:r>
            <a:r>
              <a:rPr lang="ja-JP" altLang="en-US" dirty="0" smtClean="0"/>
              <a:t>ー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2038"/>
          <a:stretch/>
        </p:blipFill>
        <p:spPr>
          <a:xfrm>
            <a:off x="1787826" y="1525185"/>
            <a:ext cx="2579982" cy="49815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03512" y="1916832"/>
            <a:ext cx="2776908" cy="614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532493"/>
            <a:ext cx="5256584" cy="3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15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－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フッター画面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20550" y="1163165"/>
            <a:ext cx="73032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フッター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2038"/>
          <a:stretch/>
        </p:blipFill>
        <p:spPr>
          <a:xfrm>
            <a:off x="1787826" y="1525185"/>
            <a:ext cx="2579982" cy="49815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03512" y="5910346"/>
            <a:ext cx="2776908" cy="614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325" t="22115" r="1602" b="11702"/>
          <a:stretch/>
        </p:blipFill>
        <p:spPr>
          <a:xfrm>
            <a:off x="4871864" y="1532493"/>
            <a:ext cx="6945453" cy="43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9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9896" y="2780928"/>
            <a:ext cx="2448272" cy="536575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参考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89205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一覧画面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947191" y="183419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911424" y="1834198"/>
            <a:ext cx="3168352" cy="447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7750" y="3645024"/>
            <a:ext cx="466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62100" y="3645024"/>
            <a:ext cx="19416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62350" y="3645024"/>
            <a:ext cx="4191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284415" y="165819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27974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35360" y="3144657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66659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71790" y="3144657"/>
            <a:ext cx="457200" cy="369328"/>
          </a:xfrm>
          <a:prstGeom prst="borderCallout1">
            <a:avLst>
              <a:gd name="adj1" fmla="val 101278"/>
              <a:gd name="adj2" fmla="val 47917"/>
              <a:gd name="adj3" fmla="val 184712"/>
              <a:gd name="adj4" fmla="val 4708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4263530" y="3144657"/>
            <a:ext cx="457200" cy="369328"/>
          </a:xfrm>
          <a:prstGeom prst="borderCallout1">
            <a:avLst>
              <a:gd name="adj1" fmla="val 52277"/>
              <a:gd name="adj2" fmla="val -4166"/>
              <a:gd name="adj3" fmla="val 171817"/>
              <a:gd name="adj4" fmla="val -9666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6180"/>
              </p:ext>
            </p:extLst>
          </p:nvPr>
        </p:nvGraphicFramePr>
        <p:xfrm>
          <a:off x="5103248" y="1813464"/>
          <a:ext cx="6681383" cy="39364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4"/>
                <a:gridCol w="1368152"/>
                <a:gridCol w="1224136"/>
                <a:gridCol w="35283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一覧表示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・登録日、内容、</a:t>
                      </a:r>
                      <a:r>
                        <a:rPr lang="en-US" altLang="ja-JP" sz="1800" dirty="0" smtClean="0"/>
                        <a:t>SNS</a:t>
                      </a:r>
                      <a:r>
                        <a:rPr lang="ja-JP" altLang="en-US" sz="1800" dirty="0" smtClean="0"/>
                        <a:t>連携を表示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・一覧から選択したら、登録画面に表示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1</a:t>
                      </a:r>
                      <a:r>
                        <a:rPr lang="ja-JP" altLang="en-US" sz="1800" dirty="0" smtClean="0"/>
                        <a:t>行目：年（</a:t>
                      </a:r>
                      <a:r>
                        <a:rPr lang="en-US" altLang="ja-JP" sz="1800" dirty="0" smtClean="0"/>
                        <a:t>YYYY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2</a:t>
                      </a:r>
                      <a:r>
                        <a:rPr lang="ja-JP" altLang="en-US" sz="1800" dirty="0" smtClean="0"/>
                        <a:t>行目：月日（</a:t>
                      </a:r>
                      <a:r>
                        <a:rPr lang="en-US" altLang="ja-JP" sz="1800" dirty="0" smtClean="0"/>
                        <a:t>MM/DD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3</a:t>
                      </a:r>
                      <a:r>
                        <a:rPr lang="ja-JP" altLang="en-US" sz="1800" dirty="0" smtClean="0"/>
                        <a:t>行目：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曜日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内容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・登録した内容を表示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・文章が収まりきらない場合、以降「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…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」で省略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SNS</a:t>
                      </a:r>
                      <a:r>
                        <a:rPr kumimoji="1" lang="ja-JP" altLang="en-US" sz="1800" dirty="0" smtClean="0"/>
                        <a:t>連携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アイコン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Twitter</a:t>
                      </a:r>
                      <a:r>
                        <a:rPr kumimoji="1" lang="ja-JP" altLang="en-US" sz="1800" dirty="0" smtClean="0"/>
                        <a:t>等に登録日と内容を投稿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・連携前に確認アラート表示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983432" y="1885950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検索画面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29618" y="5384651"/>
            <a:ext cx="1332682" cy="48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3674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2690" y="2519362"/>
            <a:ext cx="2595885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251626" y="3045718"/>
            <a:ext cx="2596474" cy="55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3246" y="3831332"/>
            <a:ext cx="1517104" cy="22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1 (枠付き) 22"/>
          <p:cNvSpPr/>
          <p:nvPr/>
        </p:nvSpPr>
        <p:spPr>
          <a:xfrm>
            <a:off x="4090067" y="2861054"/>
            <a:ext cx="457200" cy="369328"/>
          </a:xfrm>
          <a:prstGeom prst="borderCallout1">
            <a:avLst>
              <a:gd name="adj1" fmla="val 70330"/>
              <a:gd name="adj2" fmla="val 0"/>
              <a:gd name="adj3" fmla="val 133132"/>
              <a:gd name="adj4" fmla="val -779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3071664" y="3842742"/>
            <a:ext cx="457200" cy="369328"/>
          </a:xfrm>
          <a:prstGeom prst="borderCallout1">
            <a:avLst>
              <a:gd name="adj1" fmla="val 52277"/>
              <a:gd name="adj2" fmla="val 1"/>
              <a:gd name="adj3" fmla="val 35130"/>
              <a:gd name="adj4" fmla="val -73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4004"/>
              </p:ext>
            </p:extLst>
          </p:nvPr>
        </p:nvGraphicFramePr>
        <p:xfrm>
          <a:off x="5103249" y="1808378"/>
          <a:ext cx="6393352" cy="454552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620864"/>
                <a:gridCol w="1523362"/>
                <a:gridCol w="2688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検索条件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検索条件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日付範囲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対象日範囲の条件を設定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曜日・祝日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チェックした曜日・祝日の条件を設定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735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登録のある日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登録情報のある日の条件を設定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  <a:tr h="11039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02</a:t>
                      </a:r>
                      <a:r>
                        <a:rPr kumimoji="1" lang="ja-JP" altLang="en-US" sz="1800" dirty="0" smtClean="0"/>
                        <a:t>～</a:t>
                      </a:r>
                      <a:r>
                        <a:rPr kumimoji="1" lang="en-US" altLang="ja-JP" sz="1800" dirty="0" smtClean="0"/>
                        <a:t>04</a:t>
                      </a:r>
                      <a:r>
                        <a:rPr kumimoji="1" lang="ja-JP" altLang="en-US" sz="1800" dirty="0" smtClean="0"/>
                        <a:t>の条件をもとに検索処理実行</a:t>
                      </a:r>
                      <a:endParaRPr kumimoji="1"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・検索結果を一覧画面に表示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242690" y="2191824"/>
            <a:ext cx="548010" cy="189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1871662" y="1936259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94447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105286" y="1979552"/>
            <a:ext cx="457200" cy="369328"/>
          </a:xfrm>
          <a:prstGeom prst="borderCallout1">
            <a:avLst>
              <a:gd name="adj1" fmla="val 98699"/>
              <a:gd name="adj2" fmla="val 29167"/>
              <a:gd name="adj3" fmla="val 171817"/>
              <a:gd name="adj4" fmla="val -320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3238636" y="5054849"/>
            <a:ext cx="457200" cy="369328"/>
          </a:xfrm>
          <a:prstGeom prst="borderCallout1">
            <a:avLst>
              <a:gd name="adj1" fmla="val 52277"/>
              <a:gd name="adj2" fmla="val 1"/>
              <a:gd name="adj3" fmla="val 140869"/>
              <a:gd name="adj4" fmla="val -654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05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45218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983433" y="188595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登録画面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28724" y="1914525"/>
            <a:ext cx="25812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9201" y="2343150"/>
            <a:ext cx="2600324" cy="31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76424" y="5629783"/>
            <a:ext cx="1304925" cy="475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108029" y="176457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9041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473350" y="2397529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33132"/>
              <a:gd name="adj4" fmla="val 19083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4142806" y="5402643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242499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486"/>
              </p:ext>
            </p:extLst>
          </p:nvPr>
        </p:nvGraphicFramePr>
        <p:xfrm>
          <a:off x="5103249" y="1813464"/>
          <a:ext cx="6393352" cy="2556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224136"/>
                <a:gridCol w="1656184"/>
                <a:gridCol w="2952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登録日を指定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本文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本文を入力（</a:t>
                      </a:r>
                      <a:r>
                        <a:rPr lang="en-US" altLang="ja-JP" sz="1800" dirty="0" smtClean="0"/>
                        <a:t>※</a:t>
                      </a:r>
                      <a:r>
                        <a:rPr lang="ja-JP" altLang="en-US" sz="1800" dirty="0" smtClean="0"/>
                        <a:t>１）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保存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・登録日、本文の保存処理実行（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２、３）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087888" y="4654881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連携を考慮すると文字数制限は必要？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：日本語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文字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7888" y="5445224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２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/>
              <a:t>保存後</a:t>
            </a:r>
            <a:r>
              <a:rPr lang="ja-JP" altLang="en-US" dirty="0" smtClean="0"/>
              <a:t>は</a:t>
            </a:r>
            <a:r>
              <a:rPr lang="ja-JP" altLang="en-US" dirty="0"/>
              <a:t>一覧</a:t>
            </a:r>
            <a:r>
              <a:rPr lang="ja-JP" altLang="en-US" dirty="0" smtClean="0"/>
              <a:t>画面に遷移？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7888" y="5939992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３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 smtClean="0"/>
              <a:t>一覧選択で遷移した場合、更新・削除機能は必要？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1690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335360" y="12687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１．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335360" y="184482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検索画面</a:t>
            </a:r>
            <a:endParaRPr dirty="0"/>
          </a:p>
        </p:txBody>
      </p:sp>
      <p:sp>
        <p:nvSpPr>
          <p:cNvPr id="8" name="Shape 107"/>
          <p:cNvSpPr/>
          <p:nvPr/>
        </p:nvSpPr>
        <p:spPr>
          <a:xfrm>
            <a:off x="328560" y="2490241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323326" y="3717032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．ヘッダー、フッター</a:t>
            </a:r>
            <a:endParaRPr dirty="0"/>
          </a:p>
        </p:txBody>
      </p:sp>
      <p:sp>
        <p:nvSpPr>
          <p:cNvPr id="15" name="Shape 107"/>
          <p:cNvSpPr/>
          <p:nvPr/>
        </p:nvSpPr>
        <p:spPr>
          <a:xfrm>
            <a:off x="320577" y="30689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50816" y="1877683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バックアップ画面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472" y="2564904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47528" y="5013175"/>
            <a:ext cx="1286197" cy="4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3986412" y="2195576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43448"/>
              <a:gd name="adj4" fmla="val -9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1090589" y="5013175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60920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9934"/>
              </p:ext>
            </p:extLst>
          </p:nvPr>
        </p:nvGraphicFramePr>
        <p:xfrm>
          <a:off x="5103249" y="1813464"/>
          <a:ext cx="6393352" cy="17784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368152"/>
                <a:gridCol w="1296144"/>
                <a:gridCol w="3168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注意文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注意文を表示（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１）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バックアップ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・バックアップ処理実行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087888" y="4078817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一例的に注意文だが具体的に何を表示する？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例）最後に処理を実行した日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01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127448" y="1340768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ヘッダー、フッター部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0588" y="1883758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5840" y="1462737"/>
            <a:ext cx="12320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86843" y="1340768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4445" y="1844824"/>
            <a:ext cx="63367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/>
              <a:t>アプリのタイトルを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r>
              <a:rPr lang="ja-JP" altLang="en-US" dirty="0" smtClean="0"/>
              <a:t>　　「日記アプリ　</a:t>
            </a:r>
            <a:r>
              <a:rPr lang="en-US" altLang="ja-JP" dirty="0" smtClean="0"/>
              <a:t>ver1.0</a:t>
            </a:r>
            <a:r>
              <a:rPr lang="ja-JP" altLang="en-US" dirty="0" smtClean="0"/>
              <a:t>」　を中央にドン！・・・とか？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78856" y="5731481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5840" y="3059672"/>
            <a:ext cx="11919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フッター</a:t>
            </a:r>
            <a:r>
              <a:rPr lang="ja-JP" altLang="en-US" dirty="0" smtClean="0"/>
              <a:t>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4445" y="3429000"/>
            <a:ext cx="6336704" cy="945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一覧、検索、登録、バックアップをメイン部に表示するタブを表示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848" y="4869160"/>
            <a:ext cx="63367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ヘッダー、フッター部の表示は固定、メイン部のみ表示を更新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8658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画面遷移図</a:t>
            </a:r>
            <a:endParaRPr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055453" y="2276872"/>
            <a:ext cx="1440147" cy="2057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3959648" y="2276872"/>
            <a:ext cx="1416272" cy="204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6832922" y="2276872"/>
            <a:ext cx="1423318" cy="205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717295" y="2276872"/>
            <a:ext cx="1419265" cy="2057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90029" r="14791" b="1931"/>
          <a:stretch/>
        </p:blipFill>
        <p:spPr bwMode="auto">
          <a:xfrm>
            <a:off x="4511824" y="1268760"/>
            <a:ext cx="3168352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矢印コネクタ 3"/>
          <p:cNvCxnSpPr>
            <a:stCxn id="15" idx="2"/>
            <a:endCxn id="11" idx="0"/>
          </p:cNvCxnSpPr>
          <p:nvPr/>
        </p:nvCxnSpPr>
        <p:spPr>
          <a:xfrm flipH="1">
            <a:off x="1775527" y="1783110"/>
            <a:ext cx="4320473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6923739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9" name="直線矢印コネクタ 18"/>
          <p:cNvCxnSpPr>
            <a:stCxn id="15" idx="2"/>
            <a:endCxn id="12" idx="0"/>
          </p:cNvCxnSpPr>
          <p:nvPr/>
        </p:nvCxnSpPr>
        <p:spPr>
          <a:xfrm flipH="1">
            <a:off x="4667784" y="1783110"/>
            <a:ext cx="1428216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矢印コネクタ 21"/>
          <p:cNvCxnSpPr>
            <a:endCxn id="13" idx="0"/>
          </p:cNvCxnSpPr>
          <p:nvPr/>
        </p:nvCxnSpPr>
        <p:spPr>
          <a:xfrm>
            <a:off x="6123806" y="1783110"/>
            <a:ext cx="1420775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/>
          <p:cNvCxnSpPr>
            <a:stCxn id="15" idx="2"/>
            <a:endCxn id="14" idx="0"/>
          </p:cNvCxnSpPr>
          <p:nvPr/>
        </p:nvCxnSpPr>
        <p:spPr>
          <a:xfrm>
            <a:off x="6096000" y="1783110"/>
            <a:ext cx="4330928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>
            <a:stCxn id="13" idx="2"/>
            <a:endCxn id="16" idx="0"/>
          </p:cNvCxnSpPr>
          <p:nvPr/>
        </p:nvCxnSpPr>
        <p:spPr>
          <a:xfrm>
            <a:off x="7544581" y="4336351"/>
            <a:ext cx="0" cy="388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12" idx="2"/>
            <a:endCxn id="32" idx="0"/>
          </p:cNvCxnSpPr>
          <p:nvPr/>
        </p:nvCxnSpPr>
        <p:spPr>
          <a:xfrm>
            <a:off x="4667784" y="4326204"/>
            <a:ext cx="0" cy="39894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4046942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36" name="カギ線コネクタ 35"/>
          <p:cNvCxnSpPr>
            <a:stCxn id="32" idx="2"/>
            <a:endCxn id="11" idx="3"/>
          </p:cNvCxnSpPr>
          <p:nvPr/>
        </p:nvCxnSpPr>
        <p:spPr>
          <a:xfrm rot="5400000" flipH="1">
            <a:off x="2687233" y="3113922"/>
            <a:ext cx="1788917" cy="2172184"/>
          </a:xfrm>
          <a:prstGeom prst="bentConnector4">
            <a:avLst>
              <a:gd name="adj1" fmla="val -26623"/>
              <a:gd name="adj2" fmla="val 6429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テキスト ボックス 43"/>
          <p:cNvSpPr txBox="1"/>
          <p:nvPr/>
        </p:nvSpPr>
        <p:spPr>
          <a:xfrm>
            <a:off x="7608168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29333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47" name="カギ線コネクタ 46"/>
          <p:cNvCxnSpPr>
            <a:stCxn id="32" idx="1"/>
            <a:endCxn id="12" idx="1"/>
          </p:cNvCxnSpPr>
          <p:nvPr/>
        </p:nvCxnSpPr>
        <p:spPr>
          <a:xfrm rot="10800000">
            <a:off x="3959648" y="3301538"/>
            <a:ext cx="87294" cy="1608270"/>
          </a:xfrm>
          <a:prstGeom prst="bentConnector3">
            <a:avLst>
              <a:gd name="adj1" fmla="val 361874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/>
          <p:cNvSpPr txBox="1"/>
          <p:nvPr/>
        </p:nvSpPr>
        <p:spPr>
          <a:xfrm>
            <a:off x="3754946" y="448439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53" name="カギ線コネクタ 52"/>
          <p:cNvCxnSpPr>
            <a:stCxn id="16" idx="1"/>
            <a:endCxn id="13" idx="1"/>
          </p:cNvCxnSpPr>
          <p:nvPr/>
        </p:nvCxnSpPr>
        <p:spPr>
          <a:xfrm rot="10800000">
            <a:off x="6832923" y="3306612"/>
            <a:ext cx="90817" cy="1603196"/>
          </a:xfrm>
          <a:prstGeom prst="bentConnector3">
            <a:avLst>
              <a:gd name="adj1" fmla="val 35171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/>
          <p:cNvSpPr txBox="1"/>
          <p:nvPr/>
        </p:nvSpPr>
        <p:spPr>
          <a:xfrm>
            <a:off x="6605072" y="448937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23740" y="5388896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60" name="直線矢印コネクタ 59"/>
          <p:cNvCxnSpPr>
            <a:stCxn id="16" idx="2"/>
            <a:endCxn id="57" idx="0"/>
          </p:cNvCxnSpPr>
          <p:nvPr/>
        </p:nvCxnSpPr>
        <p:spPr>
          <a:xfrm>
            <a:off x="7544581" y="5094472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/>
          <p:cNvCxnSpPr>
            <a:stCxn id="57" idx="1"/>
          </p:cNvCxnSpPr>
          <p:nvPr/>
        </p:nvCxnSpPr>
        <p:spPr>
          <a:xfrm flipH="1">
            <a:off x="4667783" y="5573560"/>
            <a:ext cx="225595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9806085" y="4735413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7" name="直線矢印コネクタ 76"/>
          <p:cNvCxnSpPr>
            <a:stCxn id="14" idx="2"/>
            <a:endCxn id="76" idx="0"/>
          </p:cNvCxnSpPr>
          <p:nvPr/>
        </p:nvCxnSpPr>
        <p:spPr>
          <a:xfrm flipH="1">
            <a:off x="10426927" y="4334268"/>
            <a:ext cx="1" cy="40114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テキスト ボックス 77"/>
          <p:cNvSpPr txBox="1"/>
          <p:nvPr/>
        </p:nvSpPr>
        <p:spPr>
          <a:xfrm>
            <a:off x="9806086" y="5399165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9" name="直線矢印コネクタ 78"/>
          <p:cNvCxnSpPr>
            <a:stCxn id="76" idx="2"/>
            <a:endCxn id="78" idx="0"/>
          </p:cNvCxnSpPr>
          <p:nvPr/>
        </p:nvCxnSpPr>
        <p:spPr>
          <a:xfrm>
            <a:off x="10426927" y="5104741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カギ線コネクタ 80"/>
          <p:cNvCxnSpPr>
            <a:stCxn id="76" idx="1"/>
            <a:endCxn id="14" idx="1"/>
          </p:cNvCxnSpPr>
          <p:nvPr/>
        </p:nvCxnSpPr>
        <p:spPr>
          <a:xfrm rot="10800000">
            <a:off x="9717295" y="3305571"/>
            <a:ext cx="88790" cy="1614507"/>
          </a:xfrm>
          <a:prstGeom prst="bentConnector3">
            <a:avLst>
              <a:gd name="adj1" fmla="val 35746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9480376" y="4490237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488488" y="5104741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86" name="カギ線コネクタ 85"/>
          <p:cNvCxnSpPr>
            <a:stCxn id="78" idx="3"/>
            <a:endCxn id="14" idx="3"/>
          </p:cNvCxnSpPr>
          <p:nvPr/>
        </p:nvCxnSpPr>
        <p:spPr>
          <a:xfrm flipV="1">
            <a:off x="11047769" y="3305570"/>
            <a:ext cx="88791" cy="2278259"/>
          </a:xfrm>
          <a:prstGeom prst="bentConnector3">
            <a:avLst>
              <a:gd name="adj1" fmla="val 357459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カギ線コネクタ 204"/>
          <p:cNvCxnSpPr>
            <a:stCxn id="11" idx="1"/>
            <a:endCxn id="13" idx="3"/>
          </p:cNvCxnSpPr>
          <p:nvPr/>
        </p:nvCxnSpPr>
        <p:spPr>
          <a:xfrm rot="10800000" flipH="1" flipV="1">
            <a:off x="1055452" y="3305554"/>
            <a:ext cx="7200787" cy="1057"/>
          </a:xfrm>
          <a:prstGeom prst="bentConnector5">
            <a:avLst>
              <a:gd name="adj1" fmla="val -6085"/>
              <a:gd name="adj2" fmla="val 257021854"/>
              <a:gd name="adj3" fmla="val 10317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テキスト ボックス 93"/>
          <p:cNvSpPr txBox="1"/>
          <p:nvPr/>
        </p:nvSpPr>
        <p:spPr>
          <a:xfrm>
            <a:off x="581974" y="2993765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選択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36160" y="4323422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416480" y="4334238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55840" y="4336351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80302" y="1772816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一覧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81892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54475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780528" y="1815211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54684" y="473541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7" name="直線矢印コネクタ 106"/>
          <p:cNvCxnSpPr>
            <a:stCxn id="11" idx="2"/>
            <a:endCxn id="106" idx="0"/>
          </p:cNvCxnSpPr>
          <p:nvPr/>
        </p:nvCxnSpPr>
        <p:spPr>
          <a:xfrm flipH="1">
            <a:off x="1775526" y="4334238"/>
            <a:ext cx="1" cy="40117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テキスト ボックス 107"/>
          <p:cNvSpPr txBox="1"/>
          <p:nvPr/>
        </p:nvSpPr>
        <p:spPr>
          <a:xfrm>
            <a:off x="1262314" y="5399166"/>
            <a:ext cx="1017262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SNS</a:t>
            </a:r>
            <a:r>
              <a:rPr lang="ja-JP" altLang="en-US" dirty="0" smtClean="0">
                <a:solidFill>
                  <a:srgbClr val="000000"/>
                </a:solidFill>
              </a:rPr>
              <a:t>起動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9" name="直線矢印コネクタ 108"/>
          <p:cNvCxnSpPr>
            <a:stCxn id="106" idx="2"/>
            <a:endCxn id="108" idx="0"/>
          </p:cNvCxnSpPr>
          <p:nvPr/>
        </p:nvCxnSpPr>
        <p:spPr>
          <a:xfrm flipH="1">
            <a:off x="1770945" y="5104742"/>
            <a:ext cx="458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テキスト ボックス 110"/>
          <p:cNvSpPr txBox="1"/>
          <p:nvPr/>
        </p:nvSpPr>
        <p:spPr>
          <a:xfrm>
            <a:off x="911424" y="4336351"/>
            <a:ext cx="81207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777129" y="5104740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14" name="直線矢印コネクタ 113"/>
          <p:cNvCxnSpPr>
            <a:stCxn id="106" idx="3"/>
          </p:cNvCxnSpPr>
          <p:nvPr/>
        </p:nvCxnSpPr>
        <p:spPr>
          <a:xfrm>
            <a:off x="2396367" y="4920078"/>
            <a:ext cx="873883" cy="117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テキスト ボックス 117"/>
          <p:cNvSpPr txBox="1"/>
          <p:nvPr/>
        </p:nvSpPr>
        <p:spPr>
          <a:xfrm>
            <a:off x="2402780" y="4602035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528048" y="5301208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1088616" y="5614607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370288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一覧画面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262547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139345" y="2530798"/>
            <a:ext cx="810474" cy="307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028876" y="2530798"/>
            <a:ext cx="845740" cy="523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バックアップ</a:t>
            </a:r>
            <a:endParaRPr lang="en-US" altLang="ja-JP" sz="14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73130" y="1372048"/>
            <a:ext cx="791238" cy="3077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ヘッター部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665694" y="170080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3" y="1700808"/>
            <a:ext cx="3297192" cy="4724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1558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検索画面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1703512" y="1700808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601598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検索条件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874912" y="2982094"/>
            <a:ext cx="593526" cy="21602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524000"/>
            <a:ext cx="3382763" cy="42788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48592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日付範囲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487488" y="3265934"/>
            <a:ext cx="1171178" cy="50405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914525"/>
            <a:ext cx="5697339" cy="5619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32915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曜日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249363" y="3789809"/>
            <a:ext cx="1503362" cy="43929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2457450"/>
            <a:ext cx="4782939" cy="30765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" name="正方形/長方形 8"/>
          <p:cNvSpPr>
            <a:spLocks/>
          </p:cNvSpPr>
          <p:nvPr/>
        </p:nvSpPr>
        <p:spPr>
          <a:xfrm>
            <a:off x="5519937" y="932879"/>
            <a:ext cx="2952328" cy="263873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" name="正方形/長方形 9"/>
          <p:cNvSpPr>
            <a:spLocks/>
          </p:cNvSpPr>
          <p:nvPr/>
        </p:nvSpPr>
        <p:spPr>
          <a:xfrm>
            <a:off x="6816080" y="2581276"/>
            <a:ext cx="661045" cy="180974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5377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747692" y="4869161"/>
            <a:ext cx="603892" cy="36004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0" y="5534025"/>
            <a:ext cx="5840140" cy="41525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663176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1415479" y="162880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69" y="1628800"/>
            <a:ext cx="3687829" cy="4309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9511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534</Words>
  <Application>Microsoft Office PowerPoint</Application>
  <PresentationFormat>ワイド画面</PresentationFormat>
  <Paragraphs>195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Meiryo UI</vt:lpstr>
      <vt:lpstr>Arial</vt:lpstr>
      <vt:lpstr>Wingdings</vt:lpstr>
      <vt:lpstr>Office テーマ</vt:lpstr>
      <vt:lpstr>PowerPoint プレゼンテーション</vt:lpstr>
      <vt:lpstr>目次</vt:lpstr>
      <vt:lpstr>１．一覧画面</vt:lpstr>
      <vt:lpstr>２．検索画面</vt:lpstr>
      <vt:lpstr>２－１．検索条件</vt:lpstr>
      <vt:lpstr>２－２．【条件】日付範囲</vt:lpstr>
      <vt:lpstr>２－３．【条件】曜日</vt:lpstr>
      <vt:lpstr>２－３．検索ボタン</vt:lpstr>
      <vt:lpstr>３．登録画面</vt:lpstr>
      <vt:lpstr>４．バックアップ画面</vt:lpstr>
      <vt:lpstr>４－１．バックアップ履歴</vt:lpstr>
      <vt:lpstr>４－２．バックアップボタン</vt:lpstr>
      <vt:lpstr>５．ヘッダー、フッター</vt:lpstr>
      <vt:lpstr>５－１．ヘッダー画面</vt:lpstr>
      <vt:lpstr>５－2．フッター画面</vt:lpstr>
      <vt:lpstr>参考</vt:lpstr>
      <vt:lpstr>参考　一覧画面</vt:lpstr>
      <vt:lpstr>参考　検索画面</vt:lpstr>
      <vt:lpstr>参考　登録画面</vt:lpstr>
      <vt:lpstr>参考　バックアップ画面</vt:lpstr>
      <vt:lpstr>参考　ヘッダー、フッター部</vt:lpstr>
      <vt:lpstr>参考　画面遷移図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systemi</cp:lastModifiedBy>
  <cp:revision>101</cp:revision>
  <dcterms:modified xsi:type="dcterms:W3CDTF">2018-10-18T05:20:11Z</dcterms:modified>
</cp:coreProperties>
</file>