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0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71B8-372B-448B-A34F-50045A9CAFEA}" type="datetimeFigureOut">
              <a:rPr kumimoji="1" lang="ja-JP" altLang="en-US" smtClean="0"/>
              <a:pPr/>
              <a:t>2019/1/31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D6783-1046-44F9-81C7-F191FCFCE3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3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65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6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2-6</a:t>
            </a:r>
            <a:r>
              <a:rPr lang="ja-JP" altLang="en-US" dirty="0" smtClean="0"/>
              <a:t>　簡単なサンプルソース　～</a:t>
            </a:r>
            <a:r>
              <a:rPr lang="en-US" altLang="ja-JP" dirty="0" smtClean="0"/>
              <a:t>Hello world~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完成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pic>
        <p:nvPicPr>
          <p:cNvPr id="5" name="図 4" descr="react_hell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6985" y="2005770"/>
            <a:ext cx="5775590" cy="450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53" y="2005770"/>
            <a:ext cx="7328937" cy="4393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2-6</a:t>
            </a:r>
            <a:r>
              <a:rPr lang="ja-JP" altLang="en-US" dirty="0"/>
              <a:t>　簡単なサンプルソース　～</a:t>
            </a:r>
            <a:r>
              <a:rPr lang="en-US" altLang="ja-JP" dirty="0"/>
              <a:t>Hello world~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</a:t>
            </a:r>
            <a:r>
              <a:rPr kumimoji="1" lang="en-US" altLang="ja-JP" dirty="0" smtClean="0"/>
              <a:t>World</a:t>
            </a:r>
            <a:endParaRPr kumimoji="1" lang="ja-JP" altLang="en-US" dirty="0"/>
          </a:p>
        </p:txBody>
      </p:sp>
      <p:sp>
        <p:nvSpPr>
          <p:cNvPr id="12" name="右中かっこ 11"/>
          <p:cNvSpPr/>
          <p:nvPr/>
        </p:nvSpPr>
        <p:spPr>
          <a:xfrm>
            <a:off x="4051495" y="2307094"/>
            <a:ext cx="295422" cy="13926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3513408" y="1304772"/>
            <a:ext cx="337623" cy="52683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14245" y="426015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②コンポーネントの描画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95839" y="3586311"/>
            <a:ext cx="480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※HTML</a:t>
            </a:r>
            <a:r>
              <a:rPr lang="ja-JP" altLang="en-US" dirty="0" smtClean="0"/>
              <a:t>タグを直接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する書き方を</a:t>
            </a:r>
            <a:endParaRPr lang="en-US" altLang="ja-JP" dirty="0" smtClean="0"/>
          </a:p>
          <a:p>
            <a:r>
              <a:rPr lang="ja-JP" altLang="en-US" dirty="0" smtClean="0"/>
              <a:t>実現しているのが</a:t>
            </a:r>
            <a:r>
              <a:rPr lang="en-US" altLang="ja-JP" dirty="0" smtClean="0"/>
              <a:t>JSX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1" y="2156345"/>
            <a:ext cx="6135103" cy="4361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2-6</a:t>
            </a:r>
            <a:r>
              <a:rPr lang="ja-JP" altLang="en-US" dirty="0"/>
              <a:t>　簡単なサンプルソース　～</a:t>
            </a:r>
            <a:r>
              <a:rPr lang="en-US" altLang="ja-JP" dirty="0"/>
              <a:t>Hello world~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</a:t>
            </a:r>
            <a:r>
              <a:rPr kumimoji="1" lang="en-US" altLang="ja-JP" dirty="0" smtClean="0"/>
              <a:t>World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70048" y="3810844"/>
            <a:ext cx="298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※App.js</a:t>
            </a:r>
            <a:r>
              <a:rPr lang="ja-JP" altLang="en-US" dirty="0" err="1" smtClean="0"/>
              <a:t>を描</a:t>
            </a:r>
            <a:r>
              <a:rPr lang="ja-JP" altLang="en-US" dirty="0" smtClean="0"/>
              <a:t>画します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2082863"/>
            <a:ext cx="8452894" cy="34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42</Words>
  <Application>Microsoft Office PowerPoint</Application>
  <PresentationFormat>ワイド画面</PresentationFormat>
  <Paragraphs>14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ＭＳ Ｐゴシック</vt:lpstr>
      <vt:lpstr>Arial</vt:lpstr>
      <vt:lpstr>Calibri</vt:lpstr>
      <vt:lpstr>Office テーマ</vt:lpstr>
      <vt:lpstr>2-6　簡単なサンプルソース　～Hello world~</vt:lpstr>
      <vt:lpstr>2-6　簡単なサンプルソース　～Hello world~</vt:lpstr>
      <vt:lpstr>2-6　簡単なサンプルソース　～Hello world~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150</cp:revision>
  <dcterms:created xsi:type="dcterms:W3CDTF">2018-05-15T23:29:50Z</dcterms:created>
  <dcterms:modified xsi:type="dcterms:W3CDTF">2019-01-31T09:13:12Z</dcterms:modified>
</cp:coreProperties>
</file>